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3" r:id="rId3"/>
    <p:sldId id="280" r:id="rId4"/>
    <p:sldId id="289" r:id="rId5"/>
    <p:sldId id="290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>
        <p:scale>
          <a:sx n="75" d="100"/>
          <a:sy n="75" d="100"/>
        </p:scale>
        <p:origin x="546" y="8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楕円 724">
            <a:extLst>
              <a:ext uri="{FF2B5EF4-FFF2-40B4-BE49-F238E27FC236}">
                <a16:creationId xmlns:a16="http://schemas.microsoft.com/office/drawing/2014/main" id="{71AAB73D-46B9-4F23-8CE6-13603B1FA51C}"/>
              </a:ext>
            </a:extLst>
          </p:cNvPr>
          <p:cNvSpPr/>
          <p:nvPr/>
        </p:nvSpPr>
        <p:spPr>
          <a:xfrm>
            <a:off x="800975" y="2442893"/>
            <a:ext cx="2199010" cy="21990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山形県と言えば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39650" y="387173"/>
            <a:ext cx="1468816" cy="944080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県の木も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サクランボ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" name="Group 308">
            <a:extLst>
              <a:ext uri="{FF2B5EF4-FFF2-40B4-BE49-F238E27FC236}">
                <a16:creationId xmlns:a16="http://schemas.microsoft.com/office/drawing/2014/main" id="{40E60CA3-F32E-4C15-BD87-1F69BECE62D6}"/>
              </a:ext>
            </a:extLst>
          </p:cNvPr>
          <p:cNvGrpSpPr>
            <a:grpSpLocks/>
          </p:cNvGrpSpPr>
          <p:nvPr/>
        </p:nvGrpSpPr>
        <p:grpSpPr bwMode="auto">
          <a:xfrm>
            <a:off x="3080391" y="1064523"/>
            <a:ext cx="3441243" cy="5626367"/>
            <a:chOff x="756" y="176"/>
            <a:chExt cx="4734" cy="7740"/>
          </a:xfrm>
        </p:grpSpPr>
        <p:sp>
          <p:nvSpPr>
            <p:cNvPr id="79" name="Freeform 259">
              <a:extLst>
                <a:ext uri="{FF2B5EF4-FFF2-40B4-BE49-F238E27FC236}">
                  <a16:creationId xmlns:a16="http://schemas.microsoft.com/office/drawing/2014/main" id="{F7643EB5-8FA8-4C08-9755-408507900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60">
              <a:extLst>
                <a:ext uri="{FF2B5EF4-FFF2-40B4-BE49-F238E27FC236}">
                  <a16:creationId xmlns:a16="http://schemas.microsoft.com/office/drawing/2014/main" id="{DFAE9B5A-0D14-4A17-B60A-818A5900D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62">
              <a:extLst>
                <a:ext uri="{FF2B5EF4-FFF2-40B4-BE49-F238E27FC236}">
                  <a16:creationId xmlns:a16="http://schemas.microsoft.com/office/drawing/2014/main" id="{07A072E6-889E-4421-ABD1-855EBF3DF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63">
              <a:extLst>
                <a:ext uri="{FF2B5EF4-FFF2-40B4-BE49-F238E27FC236}">
                  <a16:creationId xmlns:a16="http://schemas.microsoft.com/office/drawing/2014/main" id="{ACB95ACD-D979-4A32-B235-8AC0BC3ED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4">
              <a:extLst>
                <a:ext uri="{FF2B5EF4-FFF2-40B4-BE49-F238E27FC236}">
                  <a16:creationId xmlns:a16="http://schemas.microsoft.com/office/drawing/2014/main" id="{5BC75FAF-18D6-4828-9927-9911BEC8A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69">
              <a:extLst>
                <a:ext uri="{FF2B5EF4-FFF2-40B4-BE49-F238E27FC236}">
                  <a16:creationId xmlns:a16="http://schemas.microsoft.com/office/drawing/2014/main" id="{F8ECDB5A-14D5-45F3-BD39-F7E822C32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70">
              <a:extLst>
                <a:ext uri="{FF2B5EF4-FFF2-40B4-BE49-F238E27FC236}">
                  <a16:creationId xmlns:a16="http://schemas.microsoft.com/office/drawing/2014/main" id="{B71C9468-29A7-4500-8A22-634A73DA8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71">
              <a:extLst>
                <a:ext uri="{FF2B5EF4-FFF2-40B4-BE49-F238E27FC236}">
                  <a16:creationId xmlns:a16="http://schemas.microsoft.com/office/drawing/2014/main" id="{159E2D71-3E5F-4546-AF10-CB2297D69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72">
              <a:extLst>
                <a:ext uri="{FF2B5EF4-FFF2-40B4-BE49-F238E27FC236}">
                  <a16:creationId xmlns:a16="http://schemas.microsoft.com/office/drawing/2014/main" id="{1BFD5938-E39F-43A4-83C9-0509BDB00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73">
              <a:extLst>
                <a:ext uri="{FF2B5EF4-FFF2-40B4-BE49-F238E27FC236}">
                  <a16:creationId xmlns:a16="http://schemas.microsoft.com/office/drawing/2014/main" id="{15E5C5DD-A598-427B-A905-241CF6EA3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5">
              <a:extLst>
                <a:ext uri="{FF2B5EF4-FFF2-40B4-BE49-F238E27FC236}">
                  <a16:creationId xmlns:a16="http://schemas.microsoft.com/office/drawing/2014/main" id="{C3B21194-C103-42A7-8D36-A0BAA55F1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7">
              <a:extLst>
                <a:ext uri="{FF2B5EF4-FFF2-40B4-BE49-F238E27FC236}">
                  <a16:creationId xmlns:a16="http://schemas.microsoft.com/office/drawing/2014/main" id="{F9EA4B2E-26E2-461D-95EF-3656E0C64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9">
              <a:extLst>
                <a:ext uri="{FF2B5EF4-FFF2-40B4-BE49-F238E27FC236}">
                  <a16:creationId xmlns:a16="http://schemas.microsoft.com/office/drawing/2014/main" id="{A6F60D0B-6A34-415B-869E-C7D028BD1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80">
              <a:extLst>
                <a:ext uri="{FF2B5EF4-FFF2-40B4-BE49-F238E27FC236}">
                  <a16:creationId xmlns:a16="http://schemas.microsoft.com/office/drawing/2014/main" id="{91D43C87-52DD-44D5-90CE-97E1E1410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82">
              <a:extLst>
                <a:ext uri="{FF2B5EF4-FFF2-40B4-BE49-F238E27FC236}">
                  <a16:creationId xmlns:a16="http://schemas.microsoft.com/office/drawing/2014/main" id="{B0F5E63B-0958-47EE-B2F3-3F7FFA4C1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83">
              <a:extLst>
                <a:ext uri="{FF2B5EF4-FFF2-40B4-BE49-F238E27FC236}">
                  <a16:creationId xmlns:a16="http://schemas.microsoft.com/office/drawing/2014/main" id="{D1B2FB7E-C068-48DD-A580-755A82B47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84">
              <a:extLst>
                <a:ext uri="{FF2B5EF4-FFF2-40B4-BE49-F238E27FC236}">
                  <a16:creationId xmlns:a16="http://schemas.microsoft.com/office/drawing/2014/main" id="{A77CB72D-2982-4924-816B-2C87E8E2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85">
              <a:extLst>
                <a:ext uri="{FF2B5EF4-FFF2-40B4-BE49-F238E27FC236}">
                  <a16:creationId xmlns:a16="http://schemas.microsoft.com/office/drawing/2014/main" id="{1719B235-5658-4CF0-AEA1-1CE3CCAA7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86">
              <a:extLst>
                <a:ext uri="{FF2B5EF4-FFF2-40B4-BE49-F238E27FC236}">
                  <a16:creationId xmlns:a16="http://schemas.microsoft.com/office/drawing/2014/main" id="{DCB98A08-02D2-43CC-A6E6-2FD2813C1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7">
              <a:extLst>
                <a:ext uri="{FF2B5EF4-FFF2-40B4-BE49-F238E27FC236}">
                  <a16:creationId xmlns:a16="http://schemas.microsoft.com/office/drawing/2014/main" id="{87FC1BB7-2F1F-4C1A-87D5-492DB7B68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9">
              <a:extLst>
                <a:ext uri="{FF2B5EF4-FFF2-40B4-BE49-F238E27FC236}">
                  <a16:creationId xmlns:a16="http://schemas.microsoft.com/office/drawing/2014/main" id="{00C4F96C-6CB3-4B83-9274-512884E93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90">
              <a:extLst>
                <a:ext uri="{FF2B5EF4-FFF2-40B4-BE49-F238E27FC236}">
                  <a16:creationId xmlns:a16="http://schemas.microsoft.com/office/drawing/2014/main" id="{4A5C655C-E97D-4EAA-9295-75695634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91">
              <a:extLst>
                <a:ext uri="{FF2B5EF4-FFF2-40B4-BE49-F238E27FC236}">
                  <a16:creationId xmlns:a16="http://schemas.microsoft.com/office/drawing/2014/main" id="{B7C1A482-5D6B-4BAC-A22D-CD3BF6863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93">
              <a:extLst>
                <a:ext uri="{FF2B5EF4-FFF2-40B4-BE49-F238E27FC236}">
                  <a16:creationId xmlns:a16="http://schemas.microsoft.com/office/drawing/2014/main" id="{7952D218-4D5C-4DF4-8B0E-F53F9BF50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94">
              <a:extLst>
                <a:ext uri="{FF2B5EF4-FFF2-40B4-BE49-F238E27FC236}">
                  <a16:creationId xmlns:a16="http://schemas.microsoft.com/office/drawing/2014/main" id="{73D787E3-03EB-40FD-BF7F-26B0CD51F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95">
              <a:extLst>
                <a:ext uri="{FF2B5EF4-FFF2-40B4-BE49-F238E27FC236}">
                  <a16:creationId xmlns:a16="http://schemas.microsoft.com/office/drawing/2014/main" id="{4027D1FC-09B6-43EF-B9DA-C077D4546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97">
              <a:extLst>
                <a:ext uri="{FF2B5EF4-FFF2-40B4-BE49-F238E27FC236}">
                  <a16:creationId xmlns:a16="http://schemas.microsoft.com/office/drawing/2014/main" id="{ECB9A24F-BC4E-4487-88E4-82F392B2C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98">
              <a:extLst>
                <a:ext uri="{FF2B5EF4-FFF2-40B4-BE49-F238E27FC236}">
                  <a16:creationId xmlns:a16="http://schemas.microsoft.com/office/drawing/2014/main" id="{9E63BE45-58D8-4FA7-8E93-AF05BD2DF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99">
              <a:extLst>
                <a:ext uri="{FF2B5EF4-FFF2-40B4-BE49-F238E27FC236}">
                  <a16:creationId xmlns:a16="http://schemas.microsoft.com/office/drawing/2014/main" id="{CF338CDB-7158-46C3-B932-C81016910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300">
              <a:extLst>
                <a:ext uri="{FF2B5EF4-FFF2-40B4-BE49-F238E27FC236}">
                  <a16:creationId xmlns:a16="http://schemas.microsoft.com/office/drawing/2014/main" id="{C5CAC24B-80C7-47A8-BCA9-97C16DAF1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301">
              <a:extLst>
                <a:ext uri="{FF2B5EF4-FFF2-40B4-BE49-F238E27FC236}">
                  <a16:creationId xmlns:a16="http://schemas.microsoft.com/office/drawing/2014/main" id="{36C3BDCB-2AB8-47EE-803D-6087C4DCE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302">
              <a:extLst>
                <a:ext uri="{FF2B5EF4-FFF2-40B4-BE49-F238E27FC236}">
                  <a16:creationId xmlns:a16="http://schemas.microsoft.com/office/drawing/2014/main" id="{9EC2B95E-8253-484B-80E1-C001E3C5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303">
              <a:extLst>
                <a:ext uri="{FF2B5EF4-FFF2-40B4-BE49-F238E27FC236}">
                  <a16:creationId xmlns:a16="http://schemas.microsoft.com/office/drawing/2014/main" id="{C733B45E-3AA0-4650-A35B-9523DFE16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304">
              <a:extLst>
                <a:ext uri="{FF2B5EF4-FFF2-40B4-BE49-F238E27FC236}">
                  <a16:creationId xmlns:a16="http://schemas.microsoft.com/office/drawing/2014/main" id="{54040C5E-9B52-4A3B-B4E1-656363B8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305">
              <a:extLst>
                <a:ext uri="{FF2B5EF4-FFF2-40B4-BE49-F238E27FC236}">
                  <a16:creationId xmlns:a16="http://schemas.microsoft.com/office/drawing/2014/main" id="{767C8667-7CD2-481E-AD6B-938A36205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307">
              <a:extLst>
                <a:ext uri="{FF2B5EF4-FFF2-40B4-BE49-F238E27FC236}">
                  <a16:creationId xmlns:a16="http://schemas.microsoft.com/office/drawing/2014/main" id="{EAFD310D-1840-4CC0-AB47-A7DB89F0D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7839B6E-D7B3-47F4-9980-28699357ABDB}"/>
              </a:ext>
            </a:extLst>
          </p:cNvPr>
          <p:cNvSpPr/>
          <p:nvPr/>
        </p:nvSpPr>
        <p:spPr>
          <a:xfrm>
            <a:off x="3901440" y="1813560"/>
            <a:ext cx="1821180" cy="4693920"/>
          </a:xfrm>
          <a:custGeom>
            <a:avLst/>
            <a:gdLst>
              <a:gd name="connsiteX0" fmla="*/ 0 w 1821180"/>
              <a:gd name="connsiteY0" fmla="*/ 0 h 4693920"/>
              <a:gd name="connsiteX1" fmla="*/ 0 w 1821180"/>
              <a:gd name="connsiteY1" fmla="*/ 0 h 4693920"/>
              <a:gd name="connsiteX2" fmla="*/ 129540 w 1821180"/>
              <a:gd name="connsiteY2" fmla="*/ 213360 h 4693920"/>
              <a:gd name="connsiteX3" fmla="*/ 358140 w 1821180"/>
              <a:gd name="connsiteY3" fmla="*/ 198120 h 4693920"/>
              <a:gd name="connsiteX4" fmla="*/ 441960 w 1821180"/>
              <a:gd name="connsiteY4" fmla="*/ 396240 h 4693920"/>
              <a:gd name="connsiteX5" fmla="*/ 678180 w 1821180"/>
              <a:gd name="connsiteY5" fmla="*/ 624840 h 4693920"/>
              <a:gd name="connsiteX6" fmla="*/ 731520 w 1821180"/>
              <a:gd name="connsiteY6" fmla="*/ 693420 h 4693920"/>
              <a:gd name="connsiteX7" fmla="*/ 922020 w 1821180"/>
              <a:gd name="connsiteY7" fmla="*/ 716280 h 4693920"/>
              <a:gd name="connsiteX8" fmla="*/ 1104900 w 1821180"/>
              <a:gd name="connsiteY8" fmla="*/ 792480 h 4693920"/>
              <a:gd name="connsiteX9" fmla="*/ 1219200 w 1821180"/>
              <a:gd name="connsiteY9" fmla="*/ 800100 h 4693920"/>
              <a:gd name="connsiteX10" fmla="*/ 1264920 w 1821180"/>
              <a:gd name="connsiteY10" fmla="*/ 845820 h 4693920"/>
              <a:gd name="connsiteX11" fmla="*/ 1348740 w 1821180"/>
              <a:gd name="connsiteY11" fmla="*/ 982980 h 4693920"/>
              <a:gd name="connsiteX12" fmla="*/ 1447800 w 1821180"/>
              <a:gd name="connsiteY12" fmla="*/ 1043940 h 4693920"/>
              <a:gd name="connsiteX13" fmla="*/ 1539240 w 1821180"/>
              <a:gd name="connsiteY13" fmla="*/ 1066800 h 4693920"/>
              <a:gd name="connsiteX14" fmla="*/ 1607820 w 1821180"/>
              <a:gd name="connsiteY14" fmla="*/ 1043940 h 4693920"/>
              <a:gd name="connsiteX15" fmla="*/ 1676400 w 1821180"/>
              <a:gd name="connsiteY15" fmla="*/ 1097280 h 4693920"/>
              <a:gd name="connsiteX16" fmla="*/ 1668780 w 1821180"/>
              <a:gd name="connsiteY16" fmla="*/ 1135380 h 4693920"/>
              <a:gd name="connsiteX17" fmla="*/ 1638300 w 1821180"/>
              <a:gd name="connsiteY17" fmla="*/ 1188720 h 4693920"/>
              <a:gd name="connsiteX18" fmla="*/ 1638300 w 1821180"/>
              <a:gd name="connsiteY18" fmla="*/ 1211580 h 4693920"/>
              <a:gd name="connsiteX19" fmla="*/ 1722120 w 1821180"/>
              <a:gd name="connsiteY19" fmla="*/ 1242060 h 4693920"/>
              <a:gd name="connsiteX20" fmla="*/ 1699260 w 1821180"/>
              <a:gd name="connsiteY20" fmla="*/ 1310640 h 4693920"/>
              <a:gd name="connsiteX21" fmla="*/ 1821180 w 1821180"/>
              <a:gd name="connsiteY21" fmla="*/ 1440180 h 4693920"/>
              <a:gd name="connsiteX22" fmla="*/ 1737360 w 1821180"/>
              <a:gd name="connsiteY22" fmla="*/ 1623060 h 4693920"/>
              <a:gd name="connsiteX23" fmla="*/ 1676400 w 1821180"/>
              <a:gd name="connsiteY23" fmla="*/ 1645920 h 4693920"/>
              <a:gd name="connsiteX24" fmla="*/ 1684020 w 1821180"/>
              <a:gd name="connsiteY24" fmla="*/ 1706880 h 4693920"/>
              <a:gd name="connsiteX25" fmla="*/ 1676400 w 1821180"/>
              <a:gd name="connsiteY25" fmla="*/ 1943100 h 4693920"/>
              <a:gd name="connsiteX26" fmla="*/ 1630680 w 1821180"/>
              <a:gd name="connsiteY26" fmla="*/ 2026920 h 4693920"/>
              <a:gd name="connsiteX27" fmla="*/ 1623060 w 1821180"/>
              <a:gd name="connsiteY27" fmla="*/ 2156460 h 4693920"/>
              <a:gd name="connsiteX28" fmla="*/ 1607820 w 1821180"/>
              <a:gd name="connsiteY28" fmla="*/ 2240280 h 4693920"/>
              <a:gd name="connsiteX29" fmla="*/ 1516380 w 1821180"/>
              <a:gd name="connsiteY29" fmla="*/ 2362200 h 4693920"/>
              <a:gd name="connsiteX30" fmla="*/ 1463040 w 1821180"/>
              <a:gd name="connsiteY30" fmla="*/ 2369820 h 4693920"/>
              <a:gd name="connsiteX31" fmla="*/ 1417320 w 1821180"/>
              <a:gd name="connsiteY31" fmla="*/ 2308860 h 4693920"/>
              <a:gd name="connsiteX32" fmla="*/ 1272540 w 1821180"/>
              <a:gd name="connsiteY32" fmla="*/ 2232660 h 4693920"/>
              <a:gd name="connsiteX33" fmla="*/ 1135380 w 1821180"/>
              <a:gd name="connsiteY33" fmla="*/ 2407920 h 4693920"/>
              <a:gd name="connsiteX34" fmla="*/ 1036320 w 1821180"/>
              <a:gd name="connsiteY34" fmla="*/ 2552700 h 4693920"/>
              <a:gd name="connsiteX35" fmla="*/ 952500 w 1821180"/>
              <a:gd name="connsiteY35" fmla="*/ 2644140 h 4693920"/>
              <a:gd name="connsiteX36" fmla="*/ 960120 w 1821180"/>
              <a:gd name="connsiteY36" fmla="*/ 2682240 h 4693920"/>
              <a:gd name="connsiteX37" fmla="*/ 876300 w 1821180"/>
              <a:gd name="connsiteY37" fmla="*/ 2773680 h 4693920"/>
              <a:gd name="connsiteX38" fmla="*/ 876300 w 1821180"/>
              <a:gd name="connsiteY38" fmla="*/ 2956560 h 4693920"/>
              <a:gd name="connsiteX39" fmla="*/ 800100 w 1821180"/>
              <a:gd name="connsiteY39" fmla="*/ 3124200 h 4693920"/>
              <a:gd name="connsiteX40" fmla="*/ 723900 w 1821180"/>
              <a:gd name="connsiteY40" fmla="*/ 3413760 h 4693920"/>
              <a:gd name="connsiteX41" fmla="*/ 853440 w 1821180"/>
              <a:gd name="connsiteY41" fmla="*/ 3611880 h 4693920"/>
              <a:gd name="connsiteX42" fmla="*/ 1043940 w 1821180"/>
              <a:gd name="connsiteY42" fmla="*/ 3718560 h 4693920"/>
              <a:gd name="connsiteX43" fmla="*/ 1036320 w 1821180"/>
              <a:gd name="connsiteY43" fmla="*/ 3886200 h 4693920"/>
              <a:gd name="connsiteX44" fmla="*/ 967740 w 1821180"/>
              <a:gd name="connsiteY44" fmla="*/ 4046220 h 4693920"/>
              <a:gd name="connsiteX45" fmla="*/ 922020 w 1821180"/>
              <a:gd name="connsiteY45" fmla="*/ 4183380 h 4693920"/>
              <a:gd name="connsiteX46" fmla="*/ 952500 w 1821180"/>
              <a:gd name="connsiteY46" fmla="*/ 4267200 h 4693920"/>
              <a:gd name="connsiteX47" fmla="*/ 960120 w 1821180"/>
              <a:gd name="connsiteY47" fmla="*/ 4351020 h 4693920"/>
              <a:gd name="connsiteX48" fmla="*/ 998220 w 1821180"/>
              <a:gd name="connsiteY48" fmla="*/ 4480560 h 4693920"/>
              <a:gd name="connsiteX49" fmla="*/ 1028700 w 1821180"/>
              <a:gd name="connsiteY49" fmla="*/ 4594860 h 4693920"/>
              <a:gd name="connsiteX50" fmla="*/ 1127760 w 1821180"/>
              <a:gd name="connsiteY50" fmla="*/ 4693920 h 469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1180" h="4693920">
                <a:moveTo>
                  <a:pt x="0" y="0"/>
                </a:moveTo>
                <a:lnTo>
                  <a:pt x="0" y="0"/>
                </a:lnTo>
                <a:lnTo>
                  <a:pt x="129540" y="213360"/>
                </a:lnTo>
                <a:lnTo>
                  <a:pt x="358140" y="198120"/>
                </a:lnTo>
                <a:lnTo>
                  <a:pt x="441960" y="396240"/>
                </a:lnTo>
                <a:lnTo>
                  <a:pt x="678180" y="624840"/>
                </a:lnTo>
                <a:lnTo>
                  <a:pt x="731520" y="693420"/>
                </a:lnTo>
                <a:lnTo>
                  <a:pt x="922020" y="716280"/>
                </a:lnTo>
                <a:lnTo>
                  <a:pt x="1104900" y="792480"/>
                </a:lnTo>
                <a:lnTo>
                  <a:pt x="1219200" y="800100"/>
                </a:lnTo>
                <a:lnTo>
                  <a:pt x="1264920" y="845820"/>
                </a:lnTo>
                <a:lnTo>
                  <a:pt x="1348740" y="982980"/>
                </a:lnTo>
                <a:lnTo>
                  <a:pt x="1447800" y="1043940"/>
                </a:lnTo>
                <a:lnTo>
                  <a:pt x="1539240" y="1066800"/>
                </a:lnTo>
                <a:lnTo>
                  <a:pt x="1607820" y="1043940"/>
                </a:lnTo>
                <a:lnTo>
                  <a:pt x="1676400" y="1097280"/>
                </a:lnTo>
                <a:lnTo>
                  <a:pt x="1668780" y="1135380"/>
                </a:lnTo>
                <a:lnTo>
                  <a:pt x="1638300" y="1188720"/>
                </a:lnTo>
                <a:lnTo>
                  <a:pt x="1638300" y="1211580"/>
                </a:lnTo>
                <a:lnTo>
                  <a:pt x="1722120" y="1242060"/>
                </a:lnTo>
                <a:lnTo>
                  <a:pt x="1699260" y="1310640"/>
                </a:lnTo>
                <a:lnTo>
                  <a:pt x="1821180" y="1440180"/>
                </a:lnTo>
                <a:lnTo>
                  <a:pt x="1737360" y="1623060"/>
                </a:lnTo>
                <a:lnTo>
                  <a:pt x="1676400" y="1645920"/>
                </a:lnTo>
                <a:lnTo>
                  <a:pt x="1684020" y="1706880"/>
                </a:lnTo>
                <a:lnTo>
                  <a:pt x="1676400" y="1943100"/>
                </a:lnTo>
                <a:lnTo>
                  <a:pt x="1630680" y="2026920"/>
                </a:lnTo>
                <a:lnTo>
                  <a:pt x="1623060" y="2156460"/>
                </a:lnTo>
                <a:lnTo>
                  <a:pt x="1607820" y="2240280"/>
                </a:lnTo>
                <a:lnTo>
                  <a:pt x="1516380" y="2362200"/>
                </a:lnTo>
                <a:lnTo>
                  <a:pt x="1463040" y="2369820"/>
                </a:lnTo>
                <a:lnTo>
                  <a:pt x="1417320" y="2308860"/>
                </a:lnTo>
                <a:lnTo>
                  <a:pt x="1272540" y="2232660"/>
                </a:lnTo>
                <a:lnTo>
                  <a:pt x="1135380" y="2407920"/>
                </a:lnTo>
                <a:lnTo>
                  <a:pt x="1036320" y="2552700"/>
                </a:lnTo>
                <a:lnTo>
                  <a:pt x="952500" y="2644140"/>
                </a:lnTo>
                <a:lnTo>
                  <a:pt x="960120" y="2682240"/>
                </a:lnTo>
                <a:lnTo>
                  <a:pt x="876300" y="2773680"/>
                </a:lnTo>
                <a:lnTo>
                  <a:pt x="876300" y="2956560"/>
                </a:lnTo>
                <a:lnTo>
                  <a:pt x="800100" y="3124200"/>
                </a:lnTo>
                <a:lnTo>
                  <a:pt x="723900" y="3413760"/>
                </a:lnTo>
                <a:lnTo>
                  <a:pt x="853440" y="3611880"/>
                </a:lnTo>
                <a:lnTo>
                  <a:pt x="1043940" y="3718560"/>
                </a:lnTo>
                <a:lnTo>
                  <a:pt x="1036320" y="3886200"/>
                </a:lnTo>
                <a:lnTo>
                  <a:pt x="967740" y="4046220"/>
                </a:lnTo>
                <a:lnTo>
                  <a:pt x="922020" y="4183380"/>
                </a:lnTo>
                <a:lnTo>
                  <a:pt x="952500" y="4267200"/>
                </a:lnTo>
                <a:lnTo>
                  <a:pt x="960120" y="4351020"/>
                </a:lnTo>
                <a:lnTo>
                  <a:pt x="998220" y="4480560"/>
                </a:lnTo>
                <a:lnTo>
                  <a:pt x="1028700" y="4594860"/>
                </a:lnTo>
                <a:lnTo>
                  <a:pt x="1127760" y="4693920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E8161D5-61F3-4575-A465-BCC414C8E95F}"/>
              </a:ext>
            </a:extLst>
          </p:cNvPr>
          <p:cNvSpPr txBox="1"/>
          <p:nvPr/>
        </p:nvSpPr>
        <p:spPr>
          <a:xfrm>
            <a:off x="3503910" y="1323756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最上川</a:t>
            </a: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1D8AE921-41BA-4032-A22A-A387DF783A47}"/>
              </a:ext>
            </a:extLst>
          </p:cNvPr>
          <p:cNvGrpSpPr/>
          <p:nvPr/>
        </p:nvGrpSpPr>
        <p:grpSpPr>
          <a:xfrm>
            <a:off x="5585780" y="3303976"/>
            <a:ext cx="825541" cy="898070"/>
            <a:chOff x="3226505" y="2548872"/>
            <a:chExt cx="3103054" cy="3375678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C700BA90-FD21-4B06-AE89-40AC95132FC5}"/>
                </a:ext>
              </a:extLst>
            </p:cNvPr>
            <p:cNvSpPr/>
            <p:nvPr/>
          </p:nvSpPr>
          <p:spPr>
            <a:xfrm>
              <a:off x="5378720" y="2927350"/>
              <a:ext cx="82280" cy="2825750"/>
            </a:xfrm>
            <a:prstGeom prst="round2Same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40E1CCC1-8AC9-4BD4-AB0B-0BCEBB989966}"/>
                </a:ext>
              </a:extLst>
            </p:cNvPr>
            <p:cNvSpPr/>
            <p:nvPr/>
          </p:nvSpPr>
          <p:spPr>
            <a:xfrm>
              <a:off x="5267460" y="5708650"/>
              <a:ext cx="304800" cy="215900"/>
            </a:xfrm>
            <a:prstGeom prst="round2Same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F590F14B-6A75-4CF4-9AC2-1E5DBCAAF0E4}"/>
                </a:ext>
              </a:extLst>
            </p:cNvPr>
            <p:cNvSpPr/>
            <p:nvPr/>
          </p:nvSpPr>
          <p:spPr>
            <a:xfrm>
              <a:off x="5073920" y="5838797"/>
              <a:ext cx="691880" cy="85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23414422-2B57-4116-80FE-C53E5E0C79BE}"/>
                </a:ext>
              </a:extLst>
            </p:cNvPr>
            <p:cNvGrpSpPr/>
            <p:nvPr/>
          </p:nvGrpSpPr>
          <p:grpSpPr>
            <a:xfrm>
              <a:off x="4402481" y="2548872"/>
              <a:ext cx="1927078" cy="549069"/>
              <a:chOff x="4402481" y="2548872"/>
              <a:chExt cx="1927078" cy="549069"/>
            </a:xfrm>
            <a:solidFill>
              <a:sysClr val="window" lastClr="FFFFFF"/>
            </a:solidFill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BE3A34A-8FD1-4EDC-8A00-ECC58BDE6AE3}"/>
                  </a:ext>
                </a:extLst>
              </p:cNvPr>
              <p:cNvSpPr/>
              <p:nvPr/>
            </p:nvSpPr>
            <p:spPr>
              <a:xfrm rot="21348822">
                <a:off x="4402481" y="2548872"/>
                <a:ext cx="1927078" cy="549069"/>
              </a:xfrm>
              <a:custGeom>
                <a:avLst/>
                <a:gdLst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840943 w 1927078"/>
                  <a:gd name="connsiteY3" fmla="*/ 322213 h 549069"/>
                  <a:gd name="connsiteX4" fmla="*/ 1917700 w 1927078"/>
                  <a:gd name="connsiteY4" fmla="*/ 385556 h 549069"/>
                  <a:gd name="connsiteX5" fmla="*/ 1601788 w 1927078"/>
                  <a:gd name="connsiteY5" fmla="*/ 549069 h 549069"/>
                  <a:gd name="connsiteX6" fmla="*/ 0 w 1927078"/>
                  <a:gd name="connsiteY6" fmla="*/ 515731 h 549069"/>
                  <a:gd name="connsiteX7" fmla="*/ 302407 w 1927078"/>
                  <a:gd name="connsiteY7" fmla="*/ 303170 h 549069"/>
                  <a:gd name="connsiteX8" fmla="*/ 4992 w 1927078"/>
                  <a:gd name="connsiteY8" fmla="*/ 275168 h 549069"/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840943 w 1927078"/>
                  <a:gd name="connsiteY3" fmla="*/ 322213 h 549069"/>
                  <a:gd name="connsiteX4" fmla="*/ 1917700 w 1927078"/>
                  <a:gd name="connsiteY4" fmla="*/ 385556 h 549069"/>
                  <a:gd name="connsiteX5" fmla="*/ 1601788 w 1927078"/>
                  <a:gd name="connsiteY5" fmla="*/ 549069 h 549069"/>
                  <a:gd name="connsiteX6" fmla="*/ 0 w 1927078"/>
                  <a:gd name="connsiteY6" fmla="*/ 515731 h 549069"/>
                  <a:gd name="connsiteX7" fmla="*/ 4992 w 1927078"/>
                  <a:gd name="connsiteY7" fmla="*/ 275168 h 549069"/>
                  <a:gd name="connsiteX8" fmla="*/ 464456 w 1927078"/>
                  <a:gd name="connsiteY8" fmla="*/ 0 h 549069"/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917700 w 1927078"/>
                  <a:gd name="connsiteY3" fmla="*/ 385556 h 549069"/>
                  <a:gd name="connsiteX4" fmla="*/ 1601788 w 1927078"/>
                  <a:gd name="connsiteY4" fmla="*/ 549069 h 549069"/>
                  <a:gd name="connsiteX5" fmla="*/ 0 w 1927078"/>
                  <a:gd name="connsiteY5" fmla="*/ 515731 h 549069"/>
                  <a:gd name="connsiteX6" fmla="*/ 4992 w 1927078"/>
                  <a:gd name="connsiteY6" fmla="*/ 275168 h 549069"/>
                  <a:gd name="connsiteX7" fmla="*/ 464456 w 1927078"/>
                  <a:gd name="connsiteY7" fmla="*/ 0 h 5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27078" h="549069">
                    <a:moveTo>
                      <a:pt x="464456" y="0"/>
                    </a:moveTo>
                    <a:lnTo>
                      <a:pt x="1773852" y="138819"/>
                    </a:lnTo>
                    <a:lnTo>
                      <a:pt x="1927078" y="285332"/>
                    </a:lnTo>
                    <a:lnTo>
                      <a:pt x="1917700" y="385556"/>
                    </a:lnTo>
                    <a:lnTo>
                      <a:pt x="1601788" y="549069"/>
                    </a:lnTo>
                    <a:lnTo>
                      <a:pt x="0" y="515731"/>
                    </a:lnTo>
                    <a:lnTo>
                      <a:pt x="4992" y="275168"/>
                    </a:lnTo>
                    <a:lnTo>
                      <a:pt x="464456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矢印: 五方向 1588">
                <a:extLst>
                  <a:ext uri="{FF2B5EF4-FFF2-40B4-BE49-F238E27FC236}">
                    <a16:creationId xmlns:a16="http://schemas.microsoft.com/office/drawing/2014/main" id="{FB185CD2-722A-41C4-BD34-EAE106C25B2E}"/>
                  </a:ext>
                </a:extLst>
              </p:cNvPr>
              <p:cNvSpPr/>
              <p:nvPr/>
            </p:nvSpPr>
            <p:spPr>
              <a:xfrm>
                <a:off x="4407170" y="2586037"/>
                <a:ext cx="1917700" cy="341313"/>
              </a:xfrm>
              <a:custGeom>
                <a:avLst/>
                <a:gdLst>
                  <a:gd name="connsiteX0" fmla="*/ 0 w 1412875"/>
                  <a:gd name="connsiteY0" fmla="*/ 0 h 355600"/>
                  <a:gd name="connsiteX1" fmla="*/ 1235075 w 1412875"/>
                  <a:gd name="connsiteY1" fmla="*/ 0 h 355600"/>
                  <a:gd name="connsiteX2" fmla="*/ 1412875 w 1412875"/>
                  <a:gd name="connsiteY2" fmla="*/ 177800 h 355600"/>
                  <a:gd name="connsiteX3" fmla="*/ 1235075 w 1412875"/>
                  <a:gd name="connsiteY3" fmla="*/ 355600 h 355600"/>
                  <a:gd name="connsiteX4" fmla="*/ 0 w 1412875"/>
                  <a:gd name="connsiteY4" fmla="*/ 355600 h 355600"/>
                  <a:gd name="connsiteX5" fmla="*/ 0 w 1412875"/>
                  <a:gd name="connsiteY5" fmla="*/ 0 h 355600"/>
                  <a:gd name="connsiteX0" fmla="*/ 361950 w 1774825"/>
                  <a:gd name="connsiteY0" fmla="*/ 0 h 355600"/>
                  <a:gd name="connsiteX1" fmla="*/ 1597025 w 1774825"/>
                  <a:gd name="connsiteY1" fmla="*/ 0 h 355600"/>
                  <a:gd name="connsiteX2" fmla="*/ 1774825 w 1774825"/>
                  <a:gd name="connsiteY2" fmla="*/ 177800 h 355600"/>
                  <a:gd name="connsiteX3" fmla="*/ 1597025 w 1774825"/>
                  <a:gd name="connsiteY3" fmla="*/ 355600 h 355600"/>
                  <a:gd name="connsiteX4" fmla="*/ 0 w 1774825"/>
                  <a:gd name="connsiteY4" fmla="*/ 346075 h 355600"/>
                  <a:gd name="connsiteX5" fmla="*/ 361950 w 1774825"/>
                  <a:gd name="connsiteY5" fmla="*/ 0 h 355600"/>
                  <a:gd name="connsiteX0" fmla="*/ 361950 w 1774825"/>
                  <a:gd name="connsiteY0" fmla="*/ 0 h 355600"/>
                  <a:gd name="connsiteX1" fmla="*/ 1773237 w 1774825"/>
                  <a:gd name="connsiteY1" fmla="*/ 47625 h 355600"/>
                  <a:gd name="connsiteX2" fmla="*/ 1774825 w 1774825"/>
                  <a:gd name="connsiteY2" fmla="*/ 177800 h 355600"/>
                  <a:gd name="connsiteX3" fmla="*/ 1597025 w 1774825"/>
                  <a:gd name="connsiteY3" fmla="*/ 355600 h 355600"/>
                  <a:gd name="connsiteX4" fmla="*/ 0 w 1774825"/>
                  <a:gd name="connsiteY4" fmla="*/ 346075 h 355600"/>
                  <a:gd name="connsiteX5" fmla="*/ 361950 w 1774825"/>
                  <a:gd name="connsiteY5" fmla="*/ 0 h 355600"/>
                  <a:gd name="connsiteX0" fmla="*/ 361950 w 1898650"/>
                  <a:gd name="connsiteY0" fmla="*/ 0 h 355600"/>
                  <a:gd name="connsiteX1" fmla="*/ 1773237 w 1898650"/>
                  <a:gd name="connsiteY1" fmla="*/ 47625 h 355600"/>
                  <a:gd name="connsiteX2" fmla="*/ 1898650 w 1898650"/>
                  <a:gd name="connsiteY2" fmla="*/ 177800 h 355600"/>
                  <a:gd name="connsiteX3" fmla="*/ 1597025 w 1898650"/>
                  <a:gd name="connsiteY3" fmla="*/ 355600 h 355600"/>
                  <a:gd name="connsiteX4" fmla="*/ 0 w 1898650"/>
                  <a:gd name="connsiteY4" fmla="*/ 346075 h 355600"/>
                  <a:gd name="connsiteX5" fmla="*/ 361950 w 1898650"/>
                  <a:gd name="connsiteY5" fmla="*/ 0 h 355600"/>
                  <a:gd name="connsiteX0" fmla="*/ 366713 w 1903413"/>
                  <a:gd name="connsiteY0" fmla="*/ 0 h 355600"/>
                  <a:gd name="connsiteX1" fmla="*/ 1778000 w 1903413"/>
                  <a:gd name="connsiteY1" fmla="*/ 47625 h 355600"/>
                  <a:gd name="connsiteX2" fmla="*/ 1903413 w 1903413"/>
                  <a:gd name="connsiteY2" fmla="*/ 177800 h 355600"/>
                  <a:gd name="connsiteX3" fmla="*/ 1601788 w 1903413"/>
                  <a:gd name="connsiteY3" fmla="*/ 355600 h 355600"/>
                  <a:gd name="connsiteX4" fmla="*/ 0 w 1903413"/>
                  <a:gd name="connsiteY4" fmla="*/ 322262 h 355600"/>
                  <a:gd name="connsiteX5" fmla="*/ 366713 w 1903413"/>
                  <a:gd name="connsiteY5" fmla="*/ 0 h 355600"/>
                  <a:gd name="connsiteX0" fmla="*/ 438151 w 1903413"/>
                  <a:gd name="connsiteY0" fmla="*/ 0 h 341313"/>
                  <a:gd name="connsiteX1" fmla="*/ 1778000 w 1903413"/>
                  <a:gd name="connsiteY1" fmla="*/ 33338 h 341313"/>
                  <a:gd name="connsiteX2" fmla="*/ 1903413 w 1903413"/>
                  <a:gd name="connsiteY2" fmla="*/ 163513 h 341313"/>
                  <a:gd name="connsiteX3" fmla="*/ 1601788 w 1903413"/>
                  <a:gd name="connsiteY3" fmla="*/ 341313 h 341313"/>
                  <a:gd name="connsiteX4" fmla="*/ 0 w 1903413"/>
                  <a:gd name="connsiteY4" fmla="*/ 307975 h 341313"/>
                  <a:gd name="connsiteX5" fmla="*/ 438151 w 1903413"/>
                  <a:gd name="connsiteY5" fmla="*/ 0 h 341313"/>
                  <a:gd name="connsiteX0" fmla="*/ 438151 w 1903413"/>
                  <a:gd name="connsiteY0" fmla="*/ 0 h 341313"/>
                  <a:gd name="connsiteX1" fmla="*/ 1778000 w 1903413"/>
                  <a:gd name="connsiteY1" fmla="*/ 33338 h 341313"/>
                  <a:gd name="connsiteX2" fmla="*/ 1903413 w 1903413"/>
                  <a:gd name="connsiteY2" fmla="*/ 163513 h 341313"/>
                  <a:gd name="connsiteX3" fmla="*/ 1601788 w 1903413"/>
                  <a:gd name="connsiteY3" fmla="*/ 341313 h 341313"/>
                  <a:gd name="connsiteX4" fmla="*/ 0 w 1903413"/>
                  <a:gd name="connsiteY4" fmla="*/ 307975 h 341313"/>
                  <a:gd name="connsiteX5" fmla="*/ 438151 w 1903413"/>
                  <a:gd name="connsiteY5" fmla="*/ 0 h 341313"/>
                  <a:gd name="connsiteX0" fmla="*/ 438151 w 1917700"/>
                  <a:gd name="connsiteY0" fmla="*/ 0 h 341313"/>
                  <a:gd name="connsiteX1" fmla="*/ 1778000 w 1917700"/>
                  <a:gd name="connsiteY1" fmla="*/ 33338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  <a:gd name="connsiteX0" fmla="*/ 438151 w 1917700"/>
                  <a:gd name="connsiteY0" fmla="*/ 0 h 341313"/>
                  <a:gd name="connsiteX1" fmla="*/ 1754187 w 1917700"/>
                  <a:gd name="connsiteY1" fmla="*/ 42863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  <a:gd name="connsiteX0" fmla="*/ 438151 w 1917700"/>
                  <a:gd name="connsiteY0" fmla="*/ 0 h 341313"/>
                  <a:gd name="connsiteX1" fmla="*/ 1754187 w 1917700"/>
                  <a:gd name="connsiteY1" fmla="*/ 42863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7700" h="341313">
                    <a:moveTo>
                      <a:pt x="438151" y="0"/>
                    </a:moveTo>
                    <a:lnTo>
                      <a:pt x="1754187" y="42863"/>
                    </a:lnTo>
                    <a:lnTo>
                      <a:pt x="1917700" y="177800"/>
                    </a:lnTo>
                    <a:lnTo>
                      <a:pt x="1601788" y="341313"/>
                    </a:lnTo>
                    <a:lnTo>
                      <a:pt x="0" y="307975"/>
                    </a:lnTo>
                    <a:lnTo>
                      <a:pt x="438151" y="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104B4888-23EE-45FD-8782-9596740EE26D}"/>
                </a:ext>
              </a:extLst>
            </p:cNvPr>
            <p:cNvSpPr txBox="1"/>
            <p:nvPr/>
          </p:nvSpPr>
          <p:spPr>
            <a:xfrm rot="10800000">
              <a:off x="4686840" y="2681905"/>
              <a:ext cx="1358360" cy="1794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43301"/>
                </a:avLst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飛車</a:t>
              </a: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8F119627-DECC-4457-8963-E978C9A025C0}"/>
                </a:ext>
              </a:extLst>
            </p:cNvPr>
            <p:cNvGrpSpPr/>
            <p:nvPr/>
          </p:nvGrpSpPr>
          <p:grpSpPr>
            <a:xfrm>
              <a:off x="3226505" y="3272166"/>
              <a:ext cx="1727311" cy="2644419"/>
              <a:chOff x="2816224" y="3272166"/>
              <a:chExt cx="1727311" cy="2644419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E629399-68D2-46B5-AF4B-C791E23B8422}"/>
                  </a:ext>
                </a:extLst>
              </p:cNvPr>
              <p:cNvSpPr/>
              <p:nvPr/>
            </p:nvSpPr>
            <p:spPr>
              <a:xfrm rot="5400000">
                <a:off x="3373232" y="4822819"/>
                <a:ext cx="1026157" cy="847725"/>
              </a:xfrm>
              <a:custGeom>
                <a:avLst/>
                <a:gdLst>
                  <a:gd name="connsiteX0" fmla="*/ 0 w 1026157"/>
                  <a:gd name="connsiteY0" fmla="*/ 691930 h 847725"/>
                  <a:gd name="connsiteX1" fmla="*/ 0 w 1026157"/>
                  <a:gd name="connsiteY1" fmla="*/ 155795 h 847725"/>
                  <a:gd name="connsiteX2" fmla="*/ 155795 w 1026157"/>
                  <a:gd name="connsiteY2" fmla="*/ 0 h 847725"/>
                  <a:gd name="connsiteX3" fmla="*/ 155796 w 1026157"/>
                  <a:gd name="connsiteY3" fmla="*/ 0 h 847725"/>
                  <a:gd name="connsiteX4" fmla="*/ 217736 w 1026157"/>
                  <a:gd name="connsiteY4" fmla="*/ 0 h 847725"/>
                  <a:gd name="connsiteX5" fmla="*/ 870362 w 1026157"/>
                  <a:gd name="connsiteY5" fmla="*/ 0 h 847725"/>
                  <a:gd name="connsiteX6" fmla="*/ 1026157 w 1026157"/>
                  <a:gd name="connsiteY6" fmla="*/ 155795 h 847725"/>
                  <a:gd name="connsiteX7" fmla="*/ 1026157 w 1026157"/>
                  <a:gd name="connsiteY7" fmla="*/ 217736 h 847725"/>
                  <a:gd name="connsiteX8" fmla="*/ 932303 w 1026157"/>
                  <a:gd name="connsiteY8" fmla="*/ 311590 h 847725"/>
                  <a:gd name="connsiteX9" fmla="*/ 311590 w 1026157"/>
                  <a:gd name="connsiteY9" fmla="*/ 311590 h 847725"/>
                  <a:gd name="connsiteX10" fmla="*/ 311590 w 1026157"/>
                  <a:gd name="connsiteY10" fmla="*/ 753871 h 847725"/>
                  <a:gd name="connsiteX11" fmla="*/ 217736 w 1026157"/>
                  <a:gd name="connsiteY11" fmla="*/ 847725 h 847725"/>
                  <a:gd name="connsiteX12" fmla="*/ 155795 w 1026157"/>
                  <a:gd name="connsiteY12" fmla="*/ 847725 h 847725"/>
                  <a:gd name="connsiteX13" fmla="*/ 0 w 1026157"/>
                  <a:gd name="connsiteY13" fmla="*/ 69193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6157" h="847725">
                    <a:moveTo>
                      <a:pt x="0" y="691930"/>
                    </a:moveTo>
                    <a:lnTo>
                      <a:pt x="0" y="155795"/>
                    </a:lnTo>
                    <a:cubicBezTo>
                      <a:pt x="0" y="69752"/>
                      <a:pt x="69752" y="0"/>
                      <a:pt x="155795" y="0"/>
                    </a:cubicBezTo>
                    <a:lnTo>
                      <a:pt x="155796" y="0"/>
                    </a:lnTo>
                    <a:lnTo>
                      <a:pt x="217736" y="0"/>
                    </a:lnTo>
                    <a:lnTo>
                      <a:pt x="870362" y="0"/>
                    </a:lnTo>
                    <a:cubicBezTo>
                      <a:pt x="956405" y="0"/>
                      <a:pt x="1026157" y="69752"/>
                      <a:pt x="1026157" y="155795"/>
                    </a:cubicBezTo>
                    <a:lnTo>
                      <a:pt x="1026157" y="217736"/>
                    </a:lnTo>
                    <a:cubicBezTo>
                      <a:pt x="1026157" y="269570"/>
                      <a:pt x="984137" y="311590"/>
                      <a:pt x="932303" y="311590"/>
                    </a:cubicBezTo>
                    <a:lnTo>
                      <a:pt x="311590" y="311590"/>
                    </a:lnTo>
                    <a:lnTo>
                      <a:pt x="311590" y="753871"/>
                    </a:lnTo>
                    <a:cubicBezTo>
                      <a:pt x="311590" y="805705"/>
                      <a:pt x="269570" y="847725"/>
                      <a:pt x="217736" y="847725"/>
                    </a:cubicBezTo>
                    <a:lnTo>
                      <a:pt x="155795" y="847725"/>
                    </a:lnTo>
                    <a:cubicBezTo>
                      <a:pt x="69752" y="847725"/>
                      <a:pt x="0" y="777973"/>
                      <a:pt x="0" y="691930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6744F651-B7AA-4FD1-B34B-BC8D01F142FC}"/>
                  </a:ext>
                </a:extLst>
              </p:cNvPr>
              <p:cNvSpPr/>
              <p:nvPr/>
            </p:nvSpPr>
            <p:spPr>
              <a:xfrm>
                <a:off x="3991262" y="5740736"/>
                <a:ext cx="552273" cy="96810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21454F5-C2BF-4F63-9CDD-9FB2533E7DB9}"/>
                  </a:ext>
                </a:extLst>
              </p:cNvPr>
              <p:cNvSpPr/>
              <p:nvPr/>
            </p:nvSpPr>
            <p:spPr>
              <a:xfrm>
                <a:off x="3991263" y="5629610"/>
                <a:ext cx="499886" cy="160311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D3871CEE-2801-4CAB-8A94-D5D559AB2E6E}"/>
                  </a:ext>
                </a:extLst>
              </p:cNvPr>
              <p:cNvSpPr/>
              <p:nvPr/>
            </p:nvSpPr>
            <p:spPr>
              <a:xfrm rot="2700000">
                <a:off x="4329692" y="5598240"/>
                <a:ext cx="45719" cy="22705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F136E33A-2DB0-4590-A817-7AFAD1FAB99F}"/>
                  </a:ext>
                </a:extLst>
              </p:cNvPr>
              <p:cNvGrpSpPr/>
              <p:nvPr/>
            </p:nvGrpSpPr>
            <p:grpSpPr>
              <a:xfrm>
                <a:off x="3054519" y="5066663"/>
                <a:ext cx="865346" cy="769528"/>
                <a:chOff x="2848059" y="5303470"/>
                <a:chExt cx="865346" cy="769528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0371BAEB-278B-451E-A60E-4BF5C74A92B7}"/>
                    </a:ext>
                  </a:extLst>
                </p:cNvPr>
                <p:cNvGrpSpPr/>
                <p:nvPr/>
              </p:nvGrpSpPr>
              <p:grpSpPr>
                <a:xfrm>
                  <a:off x="2848059" y="5363567"/>
                  <a:ext cx="865346" cy="709431"/>
                  <a:chOff x="2970129" y="5105581"/>
                  <a:chExt cx="865346" cy="709431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585F911F-9DB8-4542-8628-6A6E8D4562E0}"/>
                      </a:ext>
                    </a:extLst>
                  </p:cNvPr>
                  <p:cNvSpPr/>
                  <p:nvPr/>
                </p:nvSpPr>
                <p:spPr>
                  <a:xfrm flipH="1">
                    <a:off x="3096423" y="5124604"/>
                    <a:ext cx="739052" cy="507614"/>
                  </a:xfrm>
                  <a:custGeom>
                    <a:avLst/>
                    <a:gdLst>
                      <a:gd name="connsiteX0" fmla="*/ 192039 w 853269"/>
                      <a:gd name="connsiteY0" fmla="*/ 0 h 768157"/>
                      <a:gd name="connsiteX1" fmla="*/ 266027 w 853269"/>
                      <a:gd name="connsiteY1" fmla="*/ 0 h 768157"/>
                      <a:gd name="connsiteX2" fmla="*/ 93572 w 853269"/>
                      <a:gd name="connsiteY2" fmla="*/ 696994 h 768157"/>
                      <a:gd name="connsiteX3" fmla="*/ 595988 w 853269"/>
                      <a:gd name="connsiteY3" fmla="*/ 696994 h 768157"/>
                      <a:gd name="connsiteX4" fmla="*/ 768443 w 853269"/>
                      <a:gd name="connsiteY4" fmla="*/ 0 h 768157"/>
                      <a:gd name="connsiteX5" fmla="*/ 853269 w 853269"/>
                      <a:gd name="connsiteY5" fmla="*/ 0 h 768157"/>
                      <a:gd name="connsiteX6" fmla="*/ 661230 w 853269"/>
                      <a:gd name="connsiteY6" fmla="*/ 768157 h 768157"/>
                      <a:gd name="connsiteX7" fmla="*/ 0 w 853269"/>
                      <a:gd name="connsiteY7" fmla="*/ 768157 h 768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3269" h="768157">
                        <a:moveTo>
                          <a:pt x="192039" y="0"/>
                        </a:moveTo>
                        <a:lnTo>
                          <a:pt x="266027" y="0"/>
                        </a:lnTo>
                        <a:lnTo>
                          <a:pt x="93572" y="696994"/>
                        </a:lnTo>
                        <a:lnTo>
                          <a:pt x="595988" y="696994"/>
                        </a:lnTo>
                        <a:lnTo>
                          <a:pt x="768443" y="0"/>
                        </a:lnTo>
                        <a:lnTo>
                          <a:pt x="853269" y="0"/>
                        </a:lnTo>
                        <a:lnTo>
                          <a:pt x="661230" y="768157"/>
                        </a:lnTo>
                        <a:lnTo>
                          <a:pt x="0" y="76815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F7078DF2-62B4-497F-B98D-E83C85D37300}"/>
                      </a:ext>
                    </a:extLst>
                  </p:cNvPr>
                  <p:cNvSpPr/>
                  <p:nvPr/>
                </p:nvSpPr>
                <p:spPr>
                  <a:xfrm>
                    <a:off x="2970129" y="5105581"/>
                    <a:ext cx="788036" cy="709431"/>
                  </a:xfrm>
                  <a:custGeom>
                    <a:avLst/>
                    <a:gdLst>
                      <a:gd name="connsiteX0" fmla="*/ 192039 w 853269"/>
                      <a:gd name="connsiteY0" fmla="*/ 0 h 768157"/>
                      <a:gd name="connsiteX1" fmla="*/ 266027 w 853269"/>
                      <a:gd name="connsiteY1" fmla="*/ 0 h 768157"/>
                      <a:gd name="connsiteX2" fmla="*/ 93572 w 853269"/>
                      <a:gd name="connsiteY2" fmla="*/ 696994 h 768157"/>
                      <a:gd name="connsiteX3" fmla="*/ 595988 w 853269"/>
                      <a:gd name="connsiteY3" fmla="*/ 696994 h 768157"/>
                      <a:gd name="connsiteX4" fmla="*/ 768443 w 853269"/>
                      <a:gd name="connsiteY4" fmla="*/ 0 h 768157"/>
                      <a:gd name="connsiteX5" fmla="*/ 853269 w 853269"/>
                      <a:gd name="connsiteY5" fmla="*/ 0 h 768157"/>
                      <a:gd name="connsiteX6" fmla="*/ 661230 w 853269"/>
                      <a:gd name="connsiteY6" fmla="*/ 768157 h 768157"/>
                      <a:gd name="connsiteX7" fmla="*/ 0 w 853269"/>
                      <a:gd name="connsiteY7" fmla="*/ 768157 h 768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3269" h="768157">
                        <a:moveTo>
                          <a:pt x="192039" y="0"/>
                        </a:moveTo>
                        <a:lnTo>
                          <a:pt x="266027" y="0"/>
                        </a:lnTo>
                        <a:lnTo>
                          <a:pt x="93572" y="696994"/>
                        </a:lnTo>
                        <a:lnTo>
                          <a:pt x="595988" y="696994"/>
                        </a:lnTo>
                        <a:lnTo>
                          <a:pt x="768443" y="0"/>
                        </a:lnTo>
                        <a:lnTo>
                          <a:pt x="853269" y="0"/>
                        </a:lnTo>
                        <a:lnTo>
                          <a:pt x="661230" y="768157"/>
                        </a:lnTo>
                        <a:lnTo>
                          <a:pt x="0" y="768157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8A6D035C-3ABC-45AC-BE22-C562F3916444}"/>
                    </a:ext>
                  </a:extLst>
                </p:cNvPr>
                <p:cNvSpPr/>
                <p:nvPr/>
              </p:nvSpPr>
              <p:spPr>
                <a:xfrm>
                  <a:off x="2864363" y="5303470"/>
                  <a:ext cx="807607" cy="249198"/>
                </a:xfrm>
                <a:prstGeom prst="round2SameRect">
                  <a:avLst>
                    <a:gd name="adj1" fmla="val 50000"/>
                    <a:gd name="adj2" fmla="val 2752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8FAF60C1-BC83-48C1-93F5-43433588233D}"/>
                  </a:ext>
                </a:extLst>
              </p:cNvPr>
              <p:cNvSpPr/>
              <p:nvPr/>
            </p:nvSpPr>
            <p:spPr>
              <a:xfrm rot="17606541">
                <a:off x="3394143" y="4021524"/>
                <a:ext cx="667048" cy="797817"/>
              </a:xfrm>
              <a:custGeom>
                <a:avLst/>
                <a:gdLst>
                  <a:gd name="connsiteX0" fmla="*/ 720375 w 721480"/>
                  <a:gd name="connsiteY0" fmla="*/ 142730 h 1040717"/>
                  <a:gd name="connsiteX1" fmla="*/ 648473 w 721480"/>
                  <a:gd name="connsiteY1" fmla="*/ 287184 h 1040717"/>
                  <a:gd name="connsiteX2" fmla="*/ 277700 w 721480"/>
                  <a:gd name="connsiteY2" fmla="*/ 501250 h 1040717"/>
                  <a:gd name="connsiteX3" fmla="*/ 277700 w 721480"/>
                  <a:gd name="connsiteY3" fmla="*/ 960059 h 1040717"/>
                  <a:gd name="connsiteX4" fmla="*/ 197042 w 721480"/>
                  <a:gd name="connsiteY4" fmla="*/ 1040717 h 1040717"/>
                  <a:gd name="connsiteX5" fmla="*/ 80658 w 721480"/>
                  <a:gd name="connsiteY5" fmla="*/ 1040717 h 1040717"/>
                  <a:gd name="connsiteX6" fmla="*/ 0 w 721480"/>
                  <a:gd name="connsiteY6" fmla="*/ 960059 h 1040717"/>
                  <a:gd name="connsiteX7" fmla="*/ 0 w 721480"/>
                  <a:gd name="connsiteY7" fmla="*/ 387898 h 1040717"/>
                  <a:gd name="connsiteX8" fmla="*/ 10309 w 721480"/>
                  <a:gd name="connsiteY8" fmla="*/ 336837 h 1040717"/>
                  <a:gd name="connsiteX9" fmla="*/ 27715 w 721480"/>
                  <a:gd name="connsiteY9" fmla="*/ 311019 h 1040717"/>
                  <a:gd name="connsiteX10" fmla="*/ 28240 w 721480"/>
                  <a:gd name="connsiteY10" fmla="*/ 303492 h 1040717"/>
                  <a:gd name="connsiteX11" fmla="*/ 48936 w 721480"/>
                  <a:gd name="connsiteY11" fmla="*/ 276521 h 1040717"/>
                  <a:gd name="connsiteX12" fmla="*/ 493971 w 721480"/>
                  <a:gd name="connsiteY12" fmla="*/ 19580 h 1040717"/>
                  <a:gd name="connsiteX13" fmla="*/ 693366 w 721480"/>
                  <a:gd name="connsiteY13" fmla="*/ 73007 h 1040717"/>
                  <a:gd name="connsiteX14" fmla="*/ 701900 w 721480"/>
                  <a:gd name="connsiteY14" fmla="*/ 87789 h 1040717"/>
                  <a:gd name="connsiteX15" fmla="*/ 720375 w 721480"/>
                  <a:gd name="connsiteY15" fmla="*/ 142730 h 104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1480" h="1040717">
                    <a:moveTo>
                      <a:pt x="720375" y="142730"/>
                    </a:moveTo>
                    <a:cubicBezTo>
                      <a:pt x="727379" y="199180"/>
                      <a:pt x="700834" y="256953"/>
                      <a:pt x="648473" y="287184"/>
                    </a:cubicBezTo>
                    <a:lnTo>
                      <a:pt x="277700" y="501250"/>
                    </a:lnTo>
                    <a:lnTo>
                      <a:pt x="277700" y="960059"/>
                    </a:lnTo>
                    <a:cubicBezTo>
                      <a:pt x="277700" y="1004605"/>
                      <a:pt x="241588" y="1040717"/>
                      <a:pt x="197042" y="1040717"/>
                    </a:cubicBezTo>
                    <a:lnTo>
                      <a:pt x="80658" y="1040717"/>
                    </a:lnTo>
                    <a:cubicBezTo>
                      <a:pt x="36112" y="1040717"/>
                      <a:pt x="0" y="1004605"/>
                      <a:pt x="0" y="960059"/>
                    </a:cubicBezTo>
                    <a:lnTo>
                      <a:pt x="0" y="387898"/>
                    </a:lnTo>
                    <a:cubicBezTo>
                      <a:pt x="0" y="369786"/>
                      <a:pt x="3671" y="352531"/>
                      <a:pt x="10309" y="336837"/>
                    </a:cubicBezTo>
                    <a:lnTo>
                      <a:pt x="27715" y="311019"/>
                    </a:lnTo>
                    <a:lnTo>
                      <a:pt x="28240" y="303492"/>
                    </a:lnTo>
                    <a:cubicBezTo>
                      <a:pt x="31182" y="292511"/>
                      <a:pt x="38314" y="282654"/>
                      <a:pt x="48936" y="276521"/>
                    </a:cubicBezTo>
                    <a:lnTo>
                      <a:pt x="493971" y="19580"/>
                    </a:lnTo>
                    <a:cubicBezTo>
                      <a:pt x="563786" y="-20728"/>
                      <a:pt x="653058" y="3193"/>
                      <a:pt x="693366" y="73007"/>
                    </a:cubicBezTo>
                    <a:lnTo>
                      <a:pt x="701900" y="87789"/>
                    </a:lnTo>
                    <a:cubicBezTo>
                      <a:pt x="711977" y="105243"/>
                      <a:pt x="718040" y="123913"/>
                      <a:pt x="720375" y="14273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55BFC838-FED3-4593-A3EC-DDE33311363A}"/>
                  </a:ext>
                </a:extLst>
              </p:cNvPr>
              <p:cNvSpPr/>
              <p:nvPr/>
            </p:nvSpPr>
            <p:spPr>
              <a:xfrm rot="6428853">
                <a:off x="3753517" y="4295729"/>
                <a:ext cx="71625" cy="479382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B5B0DE86-69AE-40B2-9A3F-6102590DEEFD}"/>
                  </a:ext>
                </a:extLst>
              </p:cNvPr>
              <p:cNvSpPr/>
              <p:nvPr/>
            </p:nvSpPr>
            <p:spPr>
              <a:xfrm rot="10800000">
                <a:off x="4051802" y="5081543"/>
                <a:ext cx="291132" cy="550674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7BA7BD3-0D36-481F-A353-4C62BF745B7B}"/>
                  </a:ext>
                </a:extLst>
              </p:cNvPr>
              <p:cNvSpPr/>
              <p:nvPr/>
            </p:nvSpPr>
            <p:spPr>
              <a:xfrm>
                <a:off x="3141350" y="4486494"/>
                <a:ext cx="1027113" cy="1352305"/>
              </a:xfrm>
              <a:custGeom>
                <a:avLst/>
                <a:gdLst>
                  <a:gd name="connsiteX0" fmla="*/ 108053 w 1027113"/>
                  <a:gd name="connsiteY0" fmla="*/ 0 h 1352305"/>
                  <a:gd name="connsiteX1" fmla="*/ 512797 w 1027113"/>
                  <a:gd name="connsiteY1" fmla="*/ 0 h 1352305"/>
                  <a:gd name="connsiteX2" fmla="*/ 620850 w 1027113"/>
                  <a:gd name="connsiteY2" fmla="*/ 108053 h 1352305"/>
                  <a:gd name="connsiteX3" fmla="*/ 620850 w 1027113"/>
                  <a:gd name="connsiteY3" fmla="*/ 326148 h 1352305"/>
                  <a:gd name="connsiteX4" fmla="*/ 871318 w 1027113"/>
                  <a:gd name="connsiteY4" fmla="*/ 326148 h 1352305"/>
                  <a:gd name="connsiteX5" fmla="*/ 1027113 w 1027113"/>
                  <a:gd name="connsiteY5" fmla="*/ 481943 h 1352305"/>
                  <a:gd name="connsiteX6" fmla="*/ 1027113 w 1027113"/>
                  <a:gd name="connsiteY6" fmla="*/ 481944 h 1352305"/>
                  <a:gd name="connsiteX7" fmla="*/ 1027113 w 1027113"/>
                  <a:gd name="connsiteY7" fmla="*/ 543884 h 1352305"/>
                  <a:gd name="connsiteX8" fmla="*/ 1027113 w 1027113"/>
                  <a:gd name="connsiteY8" fmla="*/ 1196510 h 1352305"/>
                  <a:gd name="connsiteX9" fmla="*/ 871318 w 1027113"/>
                  <a:gd name="connsiteY9" fmla="*/ 1352305 h 1352305"/>
                  <a:gd name="connsiteX10" fmla="*/ 809377 w 1027113"/>
                  <a:gd name="connsiteY10" fmla="*/ 1352305 h 1352305"/>
                  <a:gd name="connsiteX11" fmla="*/ 715523 w 1027113"/>
                  <a:gd name="connsiteY11" fmla="*/ 1258451 h 1352305"/>
                  <a:gd name="connsiteX12" fmla="*/ 715523 w 1027113"/>
                  <a:gd name="connsiteY12" fmla="*/ 637738 h 1352305"/>
                  <a:gd name="connsiteX13" fmla="*/ 433844 w 1027113"/>
                  <a:gd name="connsiteY13" fmla="*/ 637738 h 1352305"/>
                  <a:gd name="connsiteX14" fmla="*/ 273242 w 1027113"/>
                  <a:gd name="connsiteY14" fmla="*/ 637738 h 1352305"/>
                  <a:gd name="connsiteX15" fmla="*/ 187006 w 1027113"/>
                  <a:gd name="connsiteY15" fmla="*/ 637738 h 1352305"/>
                  <a:gd name="connsiteX16" fmla="*/ 0 w 1027113"/>
                  <a:gd name="connsiteY16" fmla="*/ 450732 h 1352305"/>
                  <a:gd name="connsiteX17" fmla="*/ 0 w 1027113"/>
                  <a:gd name="connsiteY17" fmla="*/ 108053 h 1352305"/>
                  <a:gd name="connsiteX18" fmla="*/ 108053 w 1027113"/>
                  <a:gd name="connsiteY18" fmla="*/ 0 h 1352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7113" h="1352305">
                    <a:moveTo>
                      <a:pt x="108053" y="0"/>
                    </a:moveTo>
                    <a:lnTo>
                      <a:pt x="512797" y="0"/>
                    </a:lnTo>
                    <a:cubicBezTo>
                      <a:pt x="572473" y="0"/>
                      <a:pt x="620850" y="48377"/>
                      <a:pt x="620850" y="108053"/>
                    </a:cubicBezTo>
                    <a:lnTo>
                      <a:pt x="620850" y="326148"/>
                    </a:lnTo>
                    <a:lnTo>
                      <a:pt x="871318" y="326148"/>
                    </a:lnTo>
                    <a:cubicBezTo>
                      <a:pt x="957361" y="326148"/>
                      <a:pt x="1027113" y="395900"/>
                      <a:pt x="1027113" y="481943"/>
                    </a:cubicBezTo>
                    <a:lnTo>
                      <a:pt x="1027113" y="481944"/>
                    </a:lnTo>
                    <a:lnTo>
                      <a:pt x="1027113" y="543884"/>
                    </a:lnTo>
                    <a:lnTo>
                      <a:pt x="1027113" y="1196510"/>
                    </a:lnTo>
                    <a:cubicBezTo>
                      <a:pt x="1027113" y="1282553"/>
                      <a:pt x="957361" y="1352305"/>
                      <a:pt x="871318" y="1352305"/>
                    </a:cubicBezTo>
                    <a:lnTo>
                      <a:pt x="809377" y="1352305"/>
                    </a:lnTo>
                    <a:cubicBezTo>
                      <a:pt x="757543" y="1352305"/>
                      <a:pt x="715523" y="1310285"/>
                      <a:pt x="715523" y="1258451"/>
                    </a:cubicBezTo>
                    <a:lnTo>
                      <a:pt x="715523" y="637738"/>
                    </a:lnTo>
                    <a:lnTo>
                      <a:pt x="433844" y="637738"/>
                    </a:lnTo>
                    <a:lnTo>
                      <a:pt x="273242" y="637738"/>
                    </a:lnTo>
                    <a:lnTo>
                      <a:pt x="187006" y="637738"/>
                    </a:lnTo>
                    <a:cubicBezTo>
                      <a:pt x="83725" y="637738"/>
                      <a:pt x="0" y="554013"/>
                      <a:pt x="0" y="450732"/>
                    </a:cubicBezTo>
                    <a:lnTo>
                      <a:pt x="0" y="108053"/>
                    </a:lnTo>
                    <a:cubicBezTo>
                      <a:pt x="0" y="48377"/>
                      <a:pt x="48377" y="0"/>
                      <a:pt x="108053" y="0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0CCFF88-A98A-4290-9EFD-E9DE57969704}"/>
                  </a:ext>
                </a:extLst>
              </p:cNvPr>
              <p:cNvSpPr/>
              <p:nvPr/>
            </p:nvSpPr>
            <p:spPr>
              <a:xfrm>
                <a:off x="3848277" y="5819775"/>
                <a:ext cx="552273" cy="96810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2421BDCE-7215-4FCF-9239-ADF8201C3C7F}"/>
                  </a:ext>
                </a:extLst>
              </p:cNvPr>
              <p:cNvSpPr/>
              <p:nvPr/>
            </p:nvSpPr>
            <p:spPr>
              <a:xfrm>
                <a:off x="3848278" y="5708649"/>
                <a:ext cx="499886" cy="160311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AB0B0F79-755A-4849-B469-689C9DD0C64F}"/>
                  </a:ext>
                </a:extLst>
              </p:cNvPr>
              <p:cNvSpPr/>
              <p:nvPr/>
            </p:nvSpPr>
            <p:spPr>
              <a:xfrm rot="900000">
                <a:off x="3035187" y="4752595"/>
                <a:ext cx="408102" cy="460748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2F598BC8-DAB3-4826-8FF4-A09A670B60D2}"/>
                  </a:ext>
                </a:extLst>
              </p:cNvPr>
              <p:cNvSpPr/>
              <p:nvPr/>
            </p:nvSpPr>
            <p:spPr>
              <a:xfrm>
                <a:off x="3338909" y="4791537"/>
                <a:ext cx="494904" cy="460748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6AD2EBB8-944D-4BB3-8EC5-5F6156A9EFA1}"/>
                  </a:ext>
                </a:extLst>
              </p:cNvPr>
              <p:cNvSpPr/>
              <p:nvPr/>
            </p:nvSpPr>
            <p:spPr>
              <a:xfrm>
                <a:off x="3235528" y="3430917"/>
                <a:ext cx="438151" cy="428597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29D00457-90B2-43B2-9C96-A1EE0E262173}"/>
                  </a:ext>
                </a:extLst>
              </p:cNvPr>
              <p:cNvSpPr/>
              <p:nvPr/>
            </p:nvSpPr>
            <p:spPr>
              <a:xfrm>
                <a:off x="2998650" y="3805566"/>
                <a:ext cx="620850" cy="431800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FADF4FB-1F61-4363-95CC-81AC0449590D}"/>
                  </a:ext>
                </a:extLst>
              </p:cNvPr>
              <p:cNvSpPr/>
              <p:nvPr/>
            </p:nvSpPr>
            <p:spPr>
              <a:xfrm>
                <a:off x="3103561" y="3798288"/>
                <a:ext cx="657291" cy="1050266"/>
              </a:xfrm>
              <a:custGeom>
                <a:avLst/>
                <a:gdLst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389555 w 657291"/>
                  <a:gd name="connsiteY6" fmla="*/ 3357 h 1147102"/>
                  <a:gd name="connsiteX7" fmla="*/ 596260 w 657291"/>
                  <a:gd name="connsiteY7" fmla="*/ 192092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389555 w 657291"/>
                  <a:gd name="connsiteY6" fmla="*/ 3357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498415 w 657291"/>
                  <a:gd name="connsiteY4" fmla="*/ 189384 h 1147102"/>
                  <a:gd name="connsiteX5" fmla="*/ 500849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498415 w 657291"/>
                  <a:gd name="connsiteY4" fmla="*/ 189384 h 1147102"/>
                  <a:gd name="connsiteX5" fmla="*/ 472274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7291" h="1147102">
                    <a:moveTo>
                      <a:pt x="30779" y="3357"/>
                    </a:moveTo>
                    <a:cubicBezTo>
                      <a:pt x="91120" y="-12811"/>
                      <a:pt x="158261" y="30678"/>
                      <a:pt x="202280" y="106502"/>
                    </a:cubicBezTo>
                    <a:lnTo>
                      <a:pt x="231986" y="178727"/>
                    </a:lnTo>
                    <a:lnTo>
                      <a:pt x="438919" y="178727"/>
                    </a:lnTo>
                    <a:lnTo>
                      <a:pt x="498415" y="189384"/>
                    </a:lnTo>
                    <a:lnTo>
                      <a:pt x="472274" y="147097"/>
                    </a:lnTo>
                    <a:cubicBezTo>
                      <a:pt x="445371" y="85647"/>
                      <a:pt x="344261" y="52676"/>
                      <a:pt x="299067" y="21563"/>
                    </a:cubicBezTo>
                    <a:cubicBezTo>
                      <a:pt x="379521" y="6"/>
                      <a:pt x="529216" y="74103"/>
                      <a:pt x="562922" y="199895"/>
                    </a:cubicBezTo>
                    <a:lnTo>
                      <a:pt x="605463" y="260680"/>
                    </a:lnTo>
                    <a:lnTo>
                      <a:pt x="640130" y="312099"/>
                    </a:lnTo>
                    <a:cubicBezTo>
                      <a:pt x="651181" y="338224"/>
                      <a:pt x="657291" y="366948"/>
                      <a:pt x="657291" y="397099"/>
                    </a:cubicBezTo>
                    <a:lnTo>
                      <a:pt x="657291" y="1052616"/>
                    </a:lnTo>
                    <a:cubicBezTo>
                      <a:pt x="657291" y="1104799"/>
                      <a:pt x="614988" y="1147102"/>
                      <a:pt x="562805" y="1147102"/>
                    </a:cubicBezTo>
                    <a:lnTo>
                      <a:pt x="94486" y="1147102"/>
                    </a:lnTo>
                    <a:cubicBezTo>
                      <a:pt x="42303" y="1147102"/>
                      <a:pt x="0" y="1104799"/>
                      <a:pt x="0" y="1052616"/>
                    </a:cubicBezTo>
                    <a:lnTo>
                      <a:pt x="0" y="397099"/>
                    </a:lnTo>
                    <a:cubicBezTo>
                      <a:pt x="0" y="306646"/>
                      <a:pt x="54995" y="229038"/>
                      <a:pt x="133372" y="195888"/>
                    </a:cubicBezTo>
                    <a:lnTo>
                      <a:pt x="157445" y="191028"/>
                    </a:lnTo>
                    <a:lnTo>
                      <a:pt x="142073" y="147097"/>
                    </a:lnTo>
                    <a:cubicBezTo>
                      <a:pt x="115170" y="85647"/>
                      <a:pt x="75973" y="34470"/>
                      <a:pt x="30779" y="3357"/>
                    </a:cubicBezTo>
                    <a:close/>
                  </a:path>
                </a:pathLst>
              </a:cu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2EF9A1D2-86E8-412F-ACF2-6F6F206A62D1}"/>
                  </a:ext>
                </a:extLst>
              </p:cNvPr>
              <p:cNvSpPr/>
              <p:nvPr/>
            </p:nvSpPr>
            <p:spPr>
              <a:xfrm>
                <a:off x="3157672" y="3414114"/>
                <a:ext cx="438151" cy="428597"/>
              </a:xfrm>
              <a:prstGeom prst="round2SameRect">
                <a:avLst>
                  <a:gd name="adj1" fmla="val 40417"/>
                  <a:gd name="adj2" fmla="val 3215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E99B57C7-7BF8-423A-8FA5-3575BD74153B}"/>
                  </a:ext>
                </a:extLst>
              </p:cNvPr>
              <p:cNvSpPr/>
              <p:nvPr/>
            </p:nvSpPr>
            <p:spPr>
              <a:xfrm>
                <a:off x="3078298" y="3272166"/>
                <a:ext cx="539751" cy="533400"/>
              </a:xfrm>
              <a:custGeom>
                <a:avLst/>
                <a:gdLst>
                  <a:gd name="connsiteX0" fmla="*/ 215584 w 539751"/>
                  <a:gd name="connsiteY0" fmla="*/ 0 h 533400"/>
                  <a:gd name="connsiteX1" fmla="*/ 324167 w 539751"/>
                  <a:gd name="connsiteY1" fmla="*/ 0 h 533400"/>
                  <a:gd name="connsiteX2" fmla="*/ 539751 w 539751"/>
                  <a:gd name="connsiteY2" fmla="*/ 215584 h 533400"/>
                  <a:gd name="connsiteX3" fmla="*/ 539751 w 539751"/>
                  <a:gd name="connsiteY3" fmla="*/ 228601 h 533400"/>
                  <a:gd name="connsiteX4" fmla="*/ 486910 w 539751"/>
                  <a:gd name="connsiteY4" fmla="*/ 228601 h 533400"/>
                  <a:gd name="connsiteX5" fmla="*/ 271326 w 539751"/>
                  <a:gd name="connsiteY5" fmla="*/ 444185 h 533400"/>
                  <a:gd name="connsiteX6" fmla="*/ 271326 w 539751"/>
                  <a:gd name="connsiteY6" fmla="*/ 533400 h 533400"/>
                  <a:gd name="connsiteX7" fmla="*/ 76676 w 539751"/>
                  <a:gd name="connsiteY7" fmla="*/ 533400 h 533400"/>
                  <a:gd name="connsiteX8" fmla="*/ 0 w 539751"/>
                  <a:gd name="connsiteY8" fmla="*/ 456724 h 533400"/>
                  <a:gd name="connsiteX9" fmla="*/ 0 w 539751"/>
                  <a:gd name="connsiteY9" fmla="*/ 215584 h 533400"/>
                  <a:gd name="connsiteX10" fmla="*/ 215584 w 539751"/>
                  <a:gd name="connsiteY10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9751" h="533400">
                    <a:moveTo>
                      <a:pt x="215584" y="0"/>
                    </a:moveTo>
                    <a:lnTo>
                      <a:pt x="324167" y="0"/>
                    </a:lnTo>
                    <a:cubicBezTo>
                      <a:pt x="443231" y="0"/>
                      <a:pt x="539751" y="96520"/>
                      <a:pt x="539751" y="215584"/>
                    </a:cubicBezTo>
                    <a:lnTo>
                      <a:pt x="539751" y="228601"/>
                    </a:lnTo>
                    <a:lnTo>
                      <a:pt x="486910" y="228601"/>
                    </a:lnTo>
                    <a:cubicBezTo>
                      <a:pt x="367846" y="228601"/>
                      <a:pt x="271326" y="325121"/>
                      <a:pt x="271326" y="444185"/>
                    </a:cubicBezTo>
                    <a:lnTo>
                      <a:pt x="271326" y="533400"/>
                    </a:lnTo>
                    <a:lnTo>
                      <a:pt x="76676" y="533400"/>
                    </a:lnTo>
                    <a:cubicBezTo>
                      <a:pt x="34329" y="533400"/>
                      <a:pt x="0" y="499071"/>
                      <a:pt x="0" y="456724"/>
                    </a:cubicBezTo>
                    <a:lnTo>
                      <a:pt x="0" y="215584"/>
                    </a:lnTo>
                    <a:cubicBezTo>
                      <a:pt x="0" y="96520"/>
                      <a:pt x="96520" y="0"/>
                      <a:pt x="2155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97510BE6-5629-4C08-832B-42B1E41F2F76}"/>
                  </a:ext>
                </a:extLst>
              </p:cNvPr>
              <p:cNvSpPr/>
              <p:nvPr/>
            </p:nvSpPr>
            <p:spPr>
              <a:xfrm>
                <a:off x="3373573" y="3466852"/>
                <a:ext cx="285751" cy="755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503F7238-92CD-4553-9341-ABA60A723058}"/>
                  </a:ext>
                </a:extLst>
              </p:cNvPr>
              <p:cNvSpPr/>
              <p:nvPr/>
            </p:nvSpPr>
            <p:spPr>
              <a:xfrm>
                <a:off x="3044824" y="3430917"/>
                <a:ext cx="438151" cy="428597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2690D347-FE7E-49D0-BD28-036D4164257C}"/>
                  </a:ext>
                </a:extLst>
              </p:cNvPr>
              <p:cNvSpPr/>
              <p:nvPr/>
            </p:nvSpPr>
            <p:spPr>
              <a:xfrm>
                <a:off x="3889490" y="4672458"/>
                <a:ext cx="189675" cy="122289"/>
              </a:xfrm>
              <a:prstGeom prst="round2SameRect">
                <a:avLst>
                  <a:gd name="adj1" fmla="val 47823"/>
                  <a:gd name="adj2" fmla="val 23367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989BF2F-479C-48E5-84C0-7756969E8692}"/>
                  </a:ext>
                </a:extLst>
              </p:cNvPr>
              <p:cNvSpPr/>
              <p:nvPr/>
            </p:nvSpPr>
            <p:spPr>
              <a:xfrm rot="8632071">
                <a:off x="3760746" y="4636954"/>
                <a:ext cx="287844" cy="358614"/>
              </a:xfrm>
              <a:custGeom>
                <a:avLst/>
                <a:gdLst>
                  <a:gd name="connsiteX0" fmla="*/ 194488 w 287844"/>
                  <a:gd name="connsiteY0" fmla="*/ 426092 h 432373"/>
                  <a:gd name="connsiteX1" fmla="*/ 173717 w 287844"/>
                  <a:gd name="connsiteY1" fmla="*/ 410530 h 432373"/>
                  <a:gd name="connsiteX2" fmla="*/ 6330 w 287844"/>
                  <a:gd name="connsiteY2" fmla="*/ 222951 h 432373"/>
                  <a:gd name="connsiteX3" fmla="*/ 834 w 287844"/>
                  <a:gd name="connsiteY3" fmla="*/ 207207 h 432373"/>
                  <a:gd name="connsiteX4" fmla="*/ 2719 w 287844"/>
                  <a:gd name="connsiteY4" fmla="*/ 203300 h 432373"/>
                  <a:gd name="connsiteX5" fmla="*/ 0 w 287844"/>
                  <a:gd name="connsiteY5" fmla="*/ 196736 h 432373"/>
                  <a:gd name="connsiteX6" fmla="*/ 0 w 287844"/>
                  <a:gd name="connsiteY6" fmla="*/ 56576 h 432373"/>
                  <a:gd name="connsiteX7" fmla="*/ 28459 w 287844"/>
                  <a:gd name="connsiteY7" fmla="*/ 28117 h 432373"/>
                  <a:gd name="connsiteX8" fmla="*/ 35186 w 287844"/>
                  <a:gd name="connsiteY8" fmla="*/ 28117 h 432373"/>
                  <a:gd name="connsiteX9" fmla="*/ 38217 w 287844"/>
                  <a:gd name="connsiteY9" fmla="*/ 29373 h 432373"/>
                  <a:gd name="connsiteX10" fmla="*/ 38217 w 287844"/>
                  <a:gd name="connsiteY10" fmla="*/ 28459 h 432373"/>
                  <a:gd name="connsiteX11" fmla="*/ 66676 w 287844"/>
                  <a:gd name="connsiteY11" fmla="*/ 0 h 432373"/>
                  <a:gd name="connsiteX12" fmla="*/ 73403 w 287844"/>
                  <a:gd name="connsiteY12" fmla="*/ 0 h 432373"/>
                  <a:gd name="connsiteX13" fmla="*/ 101862 w 287844"/>
                  <a:gd name="connsiteY13" fmla="*/ 28458 h 432373"/>
                  <a:gd name="connsiteX14" fmla="*/ 101862 w 287844"/>
                  <a:gd name="connsiteY14" fmla="*/ 134951 h 432373"/>
                  <a:gd name="connsiteX15" fmla="*/ 103863 w 287844"/>
                  <a:gd name="connsiteY15" fmla="*/ 135916 h 432373"/>
                  <a:gd name="connsiteX16" fmla="*/ 271250 w 287844"/>
                  <a:gd name="connsiteY16" fmla="*/ 323496 h 432373"/>
                  <a:gd name="connsiteX17" fmla="*/ 266001 w 287844"/>
                  <a:gd name="connsiteY17" fmla="*/ 415779 h 432373"/>
                  <a:gd name="connsiteX18" fmla="*/ 194488 w 287844"/>
                  <a:gd name="connsiteY18" fmla="*/ 426092 h 43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7844" h="432373">
                    <a:moveTo>
                      <a:pt x="194488" y="426092"/>
                    </a:moveTo>
                    <a:cubicBezTo>
                      <a:pt x="186814" y="422460"/>
                      <a:pt x="179726" y="417263"/>
                      <a:pt x="173717" y="410530"/>
                    </a:cubicBezTo>
                    <a:lnTo>
                      <a:pt x="6330" y="222951"/>
                    </a:lnTo>
                    <a:cubicBezTo>
                      <a:pt x="2324" y="218462"/>
                      <a:pt x="517" y="212774"/>
                      <a:pt x="834" y="207207"/>
                    </a:cubicBezTo>
                    <a:lnTo>
                      <a:pt x="2719" y="203300"/>
                    </a:lnTo>
                    <a:lnTo>
                      <a:pt x="0" y="196736"/>
                    </a:lnTo>
                    <a:lnTo>
                      <a:pt x="0" y="56576"/>
                    </a:lnTo>
                    <a:cubicBezTo>
                      <a:pt x="0" y="40859"/>
                      <a:pt x="12742" y="28117"/>
                      <a:pt x="28459" y="28117"/>
                    </a:cubicBezTo>
                    <a:lnTo>
                      <a:pt x="35186" y="28117"/>
                    </a:lnTo>
                    <a:lnTo>
                      <a:pt x="38217" y="29373"/>
                    </a:lnTo>
                    <a:lnTo>
                      <a:pt x="38217" y="28459"/>
                    </a:lnTo>
                    <a:cubicBezTo>
                      <a:pt x="38217" y="12742"/>
                      <a:pt x="50959" y="0"/>
                      <a:pt x="66676" y="0"/>
                    </a:cubicBezTo>
                    <a:lnTo>
                      <a:pt x="73403" y="0"/>
                    </a:lnTo>
                    <a:cubicBezTo>
                      <a:pt x="89120" y="0"/>
                      <a:pt x="101862" y="12741"/>
                      <a:pt x="101862" y="28458"/>
                    </a:cubicBezTo>
                    <a:lnTo>
                      <a:pt x="101862" y="134951"/>
                    </a:lnTo>
                    <a:lnTo>
                      <a:pt x="103863" y="135916"/>
                    </a:lnTo>
                    <a:lnTo>
                      <a:pt x="271250" y="323496"/>
                    </a:lnTo>
                    <a:cubicBezTo>
                      <a:pt x="295284" y="350428"/>
                      <a:pt x="292934" y="391746"/>
                      <a:pt x="266001" y="415779"/>
                    </a:cubicBezTo>
                    <a:cubicBezTo>
                      <a:pt x="245801" y="433805"/>
                      <a:pt x="217511" y="436989"/>
                      <a:pt x="194488" y="4260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4A65386-F4D3-4D54-8C9F-8036EF0F2E97}"/>
                  </a:ext>
                </a:extLst>
              </p:cNvPr>
              <p:cNvSpPr/>
              <p:nvPr/>
            </p:nvSpPr>
            <p:spPr>
              <a:xfrm rot="17100000">
                <a:off x="3060941" y="3979528"/>
                <a:ext cx="667048" cy="967071"/>
              </a:xfrm>
              <a:custGeom>
                <a:avLst/>
                <a:gdLst>
                  <a:gd name="connsiteX0" fmla="*/ 720375 w 721480"/>
                  <a:gd name="connsiteY0" fmla="*/ 142730 h 1040717"/>
                  <a:gd name="connsiteX1" fmla="*/ 648473 w 721480"/>
                  <a:gd name="connsiteY1" fmla="*/ 287184 h 1040717"/>
                  <a:gd name="connsiteX2" fmla="*/ 277700 w 721480"/>
                  <a:gd name="connsiteY2" fmla="*/ 501250 h 1040717"/>
                  <a:gd name="connsiteX3" fmla="*/ 277700 w 721480"/>
                  <a:gd name="connsiteY3" fmla="*/ 960059 h 1040717"/>
                  <a:gd name="connsiteX4" fmla="*/ 197042 w 721480"/>
                  <a:gd name="connsiteY4" fmla="*/ 1040717 h 1040717"/>
                  <a:gd name="connsiteX5" fmla="*/ 80658 w 721480"/>
                  <a:gd name="connsiteY5" fmla="*/ 1040717 h 1040717"/>
                  <a:gd name="connsiteX6" fmla="*/ 0 w 721480"/>
                  <a:gd name="connsiteY6" fmla="*/ 960059 h 1040717"/>
                  <a:gd name="connsiteX7" fmla="*/ 0 w 721480"/>
                  <a:gd name="connsiteY7" fmla="*/ 387898 h 1040717"/>
                  <a:gd name="connsiteX8" fmla="*/ 10309 w 721480"/>
                  <a:gd name="connsiteY8" fmla="*/ 336837 h 1040717"/>
                  <a:gd name="connsiteX9" fmla="*/ 27715 w 721480"/>
                  <a:gd name="connsiteY9" fmla="*/ 311019 h 1040717"/>
                  <a:gd name="connsiteX10" fmla="*/ 28240 w 721480"/>
                  <a:gd name="connsiteY10" fmla="*/ 303492 h 1040717"/>
                  <a:gd name="connsiteX11" fmla="*/ 48936 w 721480"/>
                  <a:gd name="connsiteY11" fmla="*/ 276521 h 1040717"/>
                  <a:gd name="connsiteX12" fmla="*/ 493971 w 721480"/>
                  <a:gd name="connsiteY12" fmla="*/ 19580 h 1040717"/>
                  <a:gd name="connsiteX13" fmla="*/ 693366 w 721480"/>
                  <a:gd name="connsiteY13" fmla="*/ 73007 h 1040717"/>
                  <a:gd name="connsiteX14" fmla="*/ 701900 w 721480"/>
                  <a:gd name="connsiteY14" fmla="*/ 87789 h 1040717"/>
                  <a:gd name="connsiteX15" fmla="*/ 720375 w 721480"/>
                  <a:gd name="connsiteY15" fmla="*/ 142730 h 104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1480" h="1040717">
                    <a:moveTo>
                      <a:pt x="720375" y="142730"/>
                    </a:moveTo>
                    <a:cubicBezTo>
                      <a:pt x="727379" y="199180"/>
                      <a:pt x="700834" y="256953"/>
                      <a:pt x="648473" y="287184"/>
                    </a:cubicBezTo>
                    <a:lnTo>
                      <a:pt x="277700" y="501250"/>
                    </a:lnTo>
                    <a:lnTo>
                      <a:pt x="277700" y="960059"/>
                    </a:lnTo>
                    <a:cubicBezTo>
                      <a:pt x="277700" y="1004605"/>
                      <a:pt x="241588" y="1040717"/>
                      <a:pt x="197042" y="1040717"/>
                    </a:cubicBezTo>
                    <a:lnTo>
                      <a:pt x="80658" y="1040717"/>
                    </a:lnTo>
                    <a:cubicBezTo>
                      <a:pt x="36112" y="1040717"/>
                      <a:pt x="0" y="1004605"/>
                      <a:pt x="0" y="960059"/>
                    </a:cubicBezTo>
                    <a:lnTo>
                      <a:pt x="0" y="387898"/>
                    </a:lnTo>
                    <a:cubicBezTo>
                      <a:pt x="0" y="369786"/>
                      <a:pt x="3671" y="352531"/>
                      <a:pt x="10309" y="336837"/>
                    </a:cubicBezTo>
                    <a:lnTo>
                      <a:pt x="27715" y="311019"/>
                    </a:lnTo>
                    <a:lnTo>
                      <a:pt x="28240" y="303492"/>
                    </a:lnTo>
                    <a:cubicBezTo>
                      <a:pt x="31182" y="292511"/>
                      <a:pt x="38314" y="282654"/>
                      <a:pt x="48936" y="276521"/>
                    </a:cubicBezTo>
                    <a:lnTo>
                      <a:pt x="493971" y="19580"/>
                    </a:lnTo>
                    <a:cubicBezTo>
                      <a:pt x="563786" y="-20728"/>
                      <a:pt x="653058" y="3193"/>
                      <a:pt x="693366" y="73007"/>
                    </a:cubicBezTo>
                    <a:lnTo>
                      <a:pt x="701900" y="87789"/>
                    </a:lnTo>
                    <a:cubicBezTo>
                      <a:pt x="711977" y="105243"/>
                      <a:pt x="718040" y="123913"/>
                      <a:pt x="720375" y="14273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309431C9-D248-4E5F-8346-28356AD0203C}"/>
                  </a:ext>
                </a:extLst>
              </p:cNvPr>
              <p:cNvSpPr/>
              <p:nvPr/>
            </p:nvSpPr>
            <p:spPr>
              <a:xfrm>
                <a:off x="2816224" y="3933686"/>
                <a:ext cx="574675" cy="625475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463A99F5-B85D-4A7C-AA66-83DBB11CF78D}"/>
                  </a:ext>
                </a:extLst>
              </p:cNvPr>
              <p:cNvSpPr/>
              <p:nvPr/>
            </p:nvSpPr>
            <p:spPr>
              <a:xfrm>
                <a:off x="2849559" y="3925843"/>
                <a:ext cx="508004" cy="537512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06FB0219-EC32-498D-A66C-C1FE3126A106}"/>
                  </a:ext>
                </a:extLst>
              </p:cNvPr>
              <p:cNvSpPr/>
              <p:nvPr/>
            </p:nvSpPr>
            <p:spPr>
              <a:xfrm rot="10800000">
                <a:off x="3893052" y="5125993"/>
                <a:ext cx="291132" cy="550674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21E85F63-9BF0-472B-84EA-6C0432DDDDCA}"/>
                  </a:ext>
                </a:extLst>
              </p:cNvPr>
              <p:cNvSpPr/>
              <p:nvPr/>
            </p:nvSpPr>
            <p:spPr>
              <a:xfrm rot="2700000">
                <a:off x="4186817" y="5677614"/>
                <a:ext cx="45719" cy="22705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FB8150EC-11D7-41C6-BE52-9AEBEB778312}"/>
                  </a:ext>
                </a:extLst>
              </p:cNvPr>
              <p:cNvSpPr/>
              <p:nvPr/>
            </p:nvSpPr>
            <p:spPr>
              <a:xfrm rot="6988459">
                <a:off x="3864808" y="4651769"/>
                <a:ext cx="93505" cy="197399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AF8F342E-E307-49A1-A746-28AEA5501E45}"/>
                  </a:ext>
                </a:extLst>
              </p:cNvPr>
              <p:cNvSpPr/>
              <p:nvPr/>
            </p:nvSpPr>
            <p:spPr>
              <a:xfrm rot="6428853">
                <a:off x="3543129" y="4392169"/>
                <a:ext cx="146622" cy="482817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73F15089-B931-49AE-8F1C-4659E7DA35A1}"/>
              </a:ext>
            </a:extLst>
          </p:cNvPr>
          <p:cNvSpPr txBox="1"/>
          <p:nvPr/>
        </p:nvSpPr>
        <p:spPr>
          <a:xfrm>
            <a:off x="6032342" y="356620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人間将棋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（天童市）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53E854B5-BAD7-4190-97BA-664B6108E326}"/>
              </a:ext>
            </a:extLst>
          </p:cNvPr>
          <p:cNvGrpSpPr/>
          <p:nvPr/>
        </p:nvGrpSpPr>
        <p:grpSpPr>
          <a:xfrm>
            <a:off x="3126979" y="2497668"/>
            <a:ext cx="686393" cy="216693"/>
            <a:chOff x="2514600" y="2342323"/>
            <a:chExt cx="4130040" cy="1303847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95E3FDE9-87E3-4800-B100-2827FDB6E079}"/>
                </a:ext>
              </a:extLst>
            </p:cNvPr>
            <p:cNvSpPr/>
            <p:nvPr/>
          </p:nvSpPr>
          <p:spPr>
            <a:xfrm>
              <a:off x="3009901" y="2342323"/>
              <a:ext cx="1543050" cy="650432"/>
            </a:xfrm>
            <a:custGeom>
              <a:avLst/>
              <a:gdLst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28060 w 3573780"/>
                <a:gd name="connsiteY5" fmla="*/ 670560 h 670560"/>
                <a:gd name="connsiteX6" fmla="*/ 1447800 w 3573780"/>
                <a:gd name="connsiteY6" fmla="*/ 670560 h 670560"/>
                <a:gd name="connsiteX7" fmla="*/ 1108710 w 3573780"/>
                <a:gd name="connsiteY7" fmla="*/ 670560 h 670560"/>
                <a:gd name="connsiteX8" fmla="*/ 1022985 w 3573780"/>
                <a:gd name="connsiteY8" fmla="*/ 327660 h 670560"/>
                <a:gd name="connsiteX9" fmla="*/ 46160 w 3573780"/>
                <a:gd name="connsiteY9" fmla="*/ 327660 h 670560"/>
                <a:gd name="connsiteX10" fmla="*/ 0 w 3573780"/>
                <a:gd name="connsiteY10" fmla="*/ 28450 h 670560"/>
                <a:gd name="connsiteX11" fmla="*/ 28450 w 3573780"/>
                <a:gd name="connsiteY11" fmla="*/ 0 h 670560"/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66160 w 3573780"/>
                <a:gd name="connsiteY5" fmla="*/ 664210 h 670560"/>
                <a:gd name="connsiteX6" fmla="*/ 1447800 w 3573780"/>
                <a:gd name="connsiteY6" fmla="*/ 670560 h 670560"/>
                <a:gd name="connsiteX7" fmla="*/ 1108710 w 3573780"/>
                <a:gd name="connsiteY7" fmla="*/ 670560 h 670560"/>
                <a:gd name="connsiteX8" fmla="*/ 1022985 w 3573780"/>
                <a:gd name="connsiteY8" fmla="*/ 327660 h 670560"/>
                <a:gd name="connsiteX9" fmla="*/ 46160 w 3573780"/>
                <a:gd name="connsiteY9" fmla="*/ 327660 h 670560"/>
                <a:gd name="connsiteX10" fmla="*/ 0 w 3573780"/>
                <a:gd name="connsiteY10" fmla="*/ 28450 h 670560"/>
                <a:gd name="connsiteX11" fmla="*/ 28450 w 3573780"/>
                <a:gd name="connsiteY11" fmla="*/ 0 h 670560"/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66160 w 3573780"/>
                <a:gd name="connsiteY5" fmla="*/ 664210 h 670560"/>
                <a:gd name="connsiteX6" fmla="*/ 1108710 w 3573780"/>
                <a:gd name="connsiteY6" fmla="*/ 670560 h 670560"/>
                <a:gd name="connsiteX7" fmla="*/ 1022985 w 3573780"/>
                <a:gd name="connsiteY7" fmla="*/ 327660 h 670560"/>
                <a:gd name="connsiteX8" fmla="*/ 46160 w 3573780"/>
                <a:gd name="connsiteY8" fmla="*/ 327660 h 670560"/>
                <a:gd name="connsiteX9" fmla="*/ 0 w 3573780"/>
                <a:gd name="connsiteY9" fmla="*/ 28450 h 670560"/>
                <a:gd name="connsiteX10" fmla="*/ 28450 w 3573780"/>
                <a:gd name="connsiteY10" fmla="*/ 0 h 670560"/>
                <a:gd name="connsiteX0" fmla="*/ 28450 w 3838462"/>
                <a:gd name="connsiteY0" fmla="*/ 0 h 670560"/>
                <a:gd name="connsiteX1" fmla="*/ 1213610 w 3838462"/>
                <a:gd name="connsiteY1" fmla="*/ 0 h 670560"/>
                <a:gd name="connsiteX2" fmla="*/ 1516380 w 3838462"/>
                <a:gd name="connsiteY2" fmla="*/ 99060 h 670560"/>
                <a:gd name="connsiteX3" fmla="*/ 3547108 w 3838462"/>
                <a:gd name="connsiteY3" fmla="*/ 99060 h 670560"/>
                <a:gd name="connsiteX4" fmla="*/ 3566160 w 3838462"/>
                <a:gd name="connsiteY4" fmla="*/ 664210 h 670560"/>
                <a:gd name="connsiteX5" fmla="*/ 1108710 w 3838462"/>
                <a:gd name="connsiteY5" fmla="*/ 670560 h 670560"/>
                <a:gd name="connsiteX6" fmla="*/ 1022985 w 3838462"/>
                <a:gd name="connsiteY6" fmla="*/ 327660 h 670560"/>
                <a:gd name="connsiteX7" fmla="*/ 46160 w 3838462"/>
                <a:gd name="connsiteY7" fmla="*/ 327660 h 670560"/>
                <a:gd name="connsiteX8" fmla="*/ 0 w 3838462"/>
                <a:gd name="connsiteY8" fmla="*/ 28450 h 670560"/>
                <a:gd name="connsiteX9" fmla="*/ 28450 w 3838462"/>
                <a:gd name="connsiteY9" fmla="*/ 0 h 670560"/>
                <a:gd name="connsiteX0" fmla="*/ 28450 w 3566160"/>
                <a:gd name="connsiteY0" fmla="*/ 0 h 670560"/>
                <a:gd name="connsiteX1" fmla="*/ 1213610 w 3566160"/>
                <a:gd name="connsiteY1" fmla="*/ 0 h 670560"/>
                <a:gd name="connsiteX2" fmla="*/ 1516380 w 3566160"/>
                <a:gd name="connsiteY2" fmla="*/ 99060 h 670560"/>
                <a:gd name="connsiteX3" fmla="*/ 3566160 w 3566160"/>
                <a:gd name="connsiteY3" fmla="*/ 664210 h 670560"/>
                <a:gd name="connsiteX4" fmla="*/ 1108710 w 3566160"/>
                <a:gd name="connsiteY4" fmla="*/ 670560 h 670560"/>
                <a:gd name="connsiteX5" fmla="*/ 1022985 w 3566160"/>
                <a:gd name="connsiteY5" fmla="*/ 327660 h 670560"/>
                <a:gd name="connsiteX6" fmla="*/ 46160 w 3566160"/>
                <a:gd name="connsiteY6" fmla="*/ 327660 h 670560"/>
                <a:gd name="connsiteX7" fmla="*/ 0 w 3566160"/>
                <a:gd name="connsiteY7" fmla="*/ 28450 h 670560"/>
                <a:gd name="connsiteX8" fmla="*/ 28450 w 3566160"/>
                <a:gd name="connsiteY8" fmla="*/ 0 h 670560"/>
                <a:gd name="connsiteX0" fmla="*/ 28450 w 1758825"/>
                <a:gd name="connsiteY0" fmla="*/ 0 h 670758"/>
                <a:gd name="connsiteX1" fmla="*/ 1213610 w 1758825"/>
                <a:gd name="connsiteY1" fmla="*/ 0 h 670758"/>
                <a:gd name="connsiteX2" fmla="*/ 1516380 w 1758825"/>
                <a:gd name="connsiteY2" fmla="*/ 99060 h 670758"/>
                <a:gd name="connsiteX3" fmla="*/ 1758825 w 1758825"/>
                <a:gd name="connsiteY3" fmla="*/ 670758 h 670758"/>
                <a:gd name="connsiteX4" fmla="*/ 1108710 w 1758825"/>
                <a:gd name="connsiteY4" fmla="*/ 670560 h 670758"/>
                <a:gd name="connsiteX5" fmla="*/ 1022985 w 1758825"/>
                <a:gd name="connsiteY5" fmla="*/ 327660 h 670758"/>
                <a:gd name="connsiteX6" fmla="*/ 46160 w 1758825"/>
                <a:gd name="connsiteY6" fmla="*/ 327660 h 670758"/>
                <a:gd name="connsiteX7" fmla="*/ 0 w 1758825"/>
                <a:gd name="connsiteY7" fmla="*/ 28450 h 670758"/>
                <a:gd name="connsiteX8" fmla="*/ 28450 w 1758825"/>
                <a:gd name="connsiteY8" fmla="*/ 0 h 670758"/>
                <a:gd name="connsiteX0" fmla="*/ 28450 w 1758825"/>
                <a:gd name="connsiteY0" fmla="*/ 0 h 670758"/>
                <a:gd name="connsiteX1" fmla="*/ 1213610 w 1758825"/>
                <a:gd name="connsiteY1" fmla="*/ 0 h 670758"/>
                <a:gd name="connsiteX2" fmla="*/ 1549092 w 1758825"/>
                <a:gd name="connsiteY2" fmla="*/ 99060 h 670758"/>
                <a:gd name="connsiteX3" fmla="*/ 1758825 w 1758825"/>
                <a:gd name="connsiteY3" fmla="*/ 670758 h 670758"/>
                <a:gd name="connsiteX4" fmla="*/ 1108710 w 1758825"/>
                <a:gd name="connsiteY4" fmla="*/ 670560 h 670758"/>
                <a:gd name="connsiteX5" fmla="*/ 1022985 w 1758825"/>
                <a:gd name="connsiteY5" fmla="*/ 327660 h 670758"/>
                <a:gd name="connsiteX6" fmla="*/ 46160 w 1758825"/>
                <a:gd name="connsiteY6" fmla="*/ 327660 h 670758"/>
                <a:gd name="connsiteX7" fmla="*/ 0 w 1758825"/>
                <a:gd name="connsiteY7" fmla="*/ 28450 h 670758"/>
                <a:gd name="connsiteX8" fmla="*/ 28450 w 1758825"/>
                <a:gd name="connsiteY8" fmla="*/ 0 h 67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8825" h="670758">
                  <a:moveTo>
                    <a:pt x="28450" y="0"/>
                  </a:moveTo>
                  <a:lnTo>
                    <a:pt x="1213610" y="0"/>
                  </a:lnTo>
                  <a:lnTo>
                    <a:pt x="1549092" y="99060"/>
                  </a:lnTo>
                  <a:lnTo>
                    <a:pt x="1758825" y="670758"/>
                  </a:lnTo>
                  <a:lnTo>
                    <a:pt x="1108710" y="670560"/>
                  </a:lnTo>
                  <a:lnTo>
                    <a:pt x="1022985" y="327660"/>
                  </a:lnTo>
                  <a:lnTo>
                    <a:pt x="46160" y="327660"/>
                  </a:lnTo>
                  <a:lnTo>
                    <a:pt x="0" y="28450"/>
                  </a:lnTo>
                  <a:cubicBezTo>
                    <a:pt x="0" y="12737"/>
                    <a:pt x="12737" y="0"/>
                    <a:pt x="2845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CB73F6C8-E184-4678-9FA2-D8EEBC29CC5C}"/>
                </a:ext>
              </a:extLst>
            </p:cNvPr>
            <p:cNvSpPr/>
            <p:nvPr/>
          </p:nvSpPr>
          <p:spPr>
            <a:xfrm>
              <a:off x="2933700" y="2659380"/>
              <a:ext cx="1097280" cy="40386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B3DDA4F-1C30-4ED4-880C-10F5E7FBB88B}"/>
                </a:ext>
              </a:extLst>
            </p:cNvPr>
            <p:cNvSpPr/>
            <p:nvPr/>
          </p:nvSpPr>
          <p:spPr>
            <a:xfrm>
              <a:off x="2613660" y="3074670"/>
              <a:ext cx="4030980" cy="5715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2C3CA00C-714D-41BB-A222-CD32C3692783}"/>
                </a:ext>
              </a:extLst>
            </p:cNvPr>
            <p:cNvSpPr/>
            <p:nvPr/>
          </p:nvSpPr>
          <p:spPr>
            <a:xfrm>
              <a:off x="2933700" y="2861310"/>
              <a:ext cx="1097280" cy="4571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688519BD-DD4D-4C6D-91B1-0A3CE7BCAC6B}"/>
                </a:ext>
              </a:extLst>
            </p:cNvPr>
            <p:cNvSpPr/>
            <p:nvPr/>
          </p:nvSpPr>
          <p:spPr>
            <a:xfrm>
              <a:off x="2857500" y="2392680"/>
              <a:ext cx="3573780" cy="670560"/>
            </a:xfrm>
            <a:custGeom>
              <a:avLst/>
              <a:gdLst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28060 w 3573780"/>
                <a:gd name="connsiteY5" fmla="*/ 670560 h 670560"/>
                <a:gd name="connsiteX6" fmla="*/ 1447800 w 3573780"/>
                <a:gd name="connsiteY6" fmla="*/ 670560 h 670560"/>
                <a:gd name="connsiteX7" fmla="*/ 1108710 w 3573780"/>
                <a:gd name="connsiteY7" fmla="*/ 670560 h 670560"/>
                <a:gd name="connsiteX8" fmla="*/ 1022985 w 3573780"/>
                <a:gd name="connsiteY8" fmla="*/ 327660 h 670560"/>
                <a:gd name="connsiteX9" fmla="*/ 46160 w 3573780"/>
                <a:gd name="connsiteY9" fmla="*/ 327660 h 670560"/>
                <a:gd name="connsiteX10" fmla="*/ 0 w 3573780"/>
                <a:gd name="connsiteY10" fmla="*/ 28450 h 670560"/>
                <a:gd name="connsiteX11" fmla="*/ 28450 w 3573780"/>
                <a:gd name="connsiteY11" fmla="*/ 0 h 670560"/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66160 w 3573780"/>
                <a:gd name="connsiteY5" fmla="*/ 664210 h 670560"/>
                <a:gd name="connsiteX6" fmla="*/ 1447800 w 3573780"/>
                <a:gd name="connsiteY6" fmla="*/ 670560 h 670560"/>
                <a:gd name="connsiteX7" fmla="*/ 1108710 w 3573780"/>
                <a:gd name="connsiteY7" fmla="*/ 670560 h 670560"/>
                <a:gd name="connsiteX8" fmla="*/ 1022985 w 3573780"/>
                <a:gd name="connsiteY8" fmla="*/ 327660 h 670560"/>
                <a:gd name="connsiteX9" fmla="*/ 46160 w 3573780"/>
                <a:gd name="connsiteY9" fmla="*/ 327660 h 670560"/>
                <a:gd name="connsiteX10" fmla="*/ 0 w 3573780"/>
                <a:gd name="connsiteY10" fmla="*/ 28450 h 670560"/>
                <a:gd name="connsiteX11" fmla="*/ 28450 w 3573780"/>
                <a:gd name="connsiteY11" fmla="*/ 0 h 670560"/>
                <a:gd name="connsiteX0" fmla="*/ 28450 w 3573780"/>
                <a:gd name="connsiteY0" fmla="*/ 0 h 670560"/>
                <a:gd name="connsiteX1" fmla="*/ 1213610 w 3573780"/>
                <a:gd name="connsiteY1" fmla="*/ 0 h 670560"/>
                <a:gd name="connsiteX2" fmla="*/ 1516380 w 3573780"/>
                <a:gd name="connsiteY2" fmla="*/ 99060 h 670560"/>
                <a:gd name="connsiteX3" fmla="*/ 3547108 w 3573780"/>
                <a:gd name="connsiteY3" fmla="*/ 99060 h 670560"/>
                <a:gd name="connsiteX4" fmla="*/ 3573780 w 3573780"/>
                <a:gd name="connsiteY4" fmla="*/ 125732 h 670560"/>
                <a:gd name="connsiteX5" fmla="*/ 3566160 w 3573780"/>
                <a:gd name="connsiteY5" fmla="*/ 664210 h 670560"/>
                <a:gd name="connsiteX6" fmla="*/ 1108710 w 3573780"/>
                <a:gd name="connsiteY6" fmla="*/ 670560 h 670560"/>
                <a:gd name="connsiteX7" fmla="*/ 1022985 w 3573780"/>
                <a:gd name="connsiteY7" fmla="*/ 327660 h 670560"/>
                <a:gd name="connsiteX8" fmla="*/ 46160 w 3573780"/>
                <a:gd name="connsiteY8" fmla="*/ 327660 h 670560"/>
                <a:gd name="connsiteX9" fmla="*/ 0 w 3573780"/>
                <a:gd name="connsiteY9" fmla="*/ 28450 h 670560"/>
                <a:gd name="connsiteX10" fmla="*/ 28450 w 3573780"/>
                <a:gd name="connsiteY10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3780" h="670560">
                  <a:moveTo>
                    <a:pt x="28450" y="0"/>
                  </a:moveTo>
                  <a:lnTo>
                    <a:pt x="1213610" y="0"/>
                  </a:lnTo>
                  <a:lnTo>
                    <a:pt x="1516380" y="99060"/>
                  </a:lnTo>
                  <a:lnTo>
                    <a:pt x="3547108" y="99060"/>
                  </a:lnTo>
                  <a:cubicBezTo>
                    <a:pt x="3561839" y="99060"/>
                    <a:pt x="3573780" y="111001"/>
                    <a:pt x="3573780" y="125732"/>
                  </a:cubicBezTo>
                  <a:lnTo>
                    <a:pt x="3566160" y="664210"/>
                  </a:lnTo>
                  <a:lnTo>
                    <a:pt x="1108710" y="670560"/>
                  </a:lnTo>
                  <a:lnTo>
                    <a:pt x="1022985" y="327660"/>
                  </a:lnTo>
                  <a:lnTo>
                    <a:pt x="46160" y="327660"/>
                  </a:lnTo>
                  <a:lnTo>
                    <a:pt x="0" y="28450"/>
                  </a:lnTo>
                  <a:cubicBezTo>
                    <a:pt x="0" y="12737"/>
                    <a:pt x="12737" y="0"/>
                    <a:pt x="2845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E16487A-B781-42E2-B542-BBC276FA84D8}"/>
                </a:ext>
              </a:extLst>
            </p:cNvPr>
            <p:cNvSpPr/>
            <p:nvPr/>
          </p:nvSpPr>
          <p:spPr>
            <a:xfrm>
              <a:off x="2857500" y="2392680"/>
              <a:ext cx="1668780" cy="670560"/>
            </a:xfrm>
            <a:custGeom>
              <a:avLst/>
              <a:gdLst>
                <a:gd name="connsiteX0" fmla="*/ 28450 w 1668780"/>
                <a:gd name="connsiteY0" fmla="*/ 0 h 670560"/>
                <a:gd name="connsiteX1" fmla="*/ 1213610 w 1668780"/>
                <a:gd name="connsiteY1" fmla="*/ 0 h 670560"/>
                <a:gd name="connsiteX2" fmla="*/ 1516380 w 1668780"/>
                <a:gd name="connsiteY2" fmla="*/ 99060 h 670560"/>
                <a:gd name="connsiteX3" fmla="*/ 1525905 w 1668780"/>
                <a:gd name="connsiteY3" fmla="*/ 99060 h 670560"/>
                <a:gd name="connsiteX4" fmla="*/ 1668780 w 1668780"/>
                <a:gd name="connsiteY4" fmla="*/ 670560 h 670560"/>
                <a:gd name="connsiteX5" fmla="*/ 1447800 w 1668780"/>
                <a:gd name="connsiteY5" fmla="*/ 670560 h 670560"/>
                <a:gd name="connsiteX6" fmla="*/ 1108710 w 1668780"/>
                <a:gd name="connsiteY6" fmla="*/ 670560 h 670560"/>
                <a:gd name="connsiteX7" fmla="*/ 1022985 w 1668780"/>
                <a:gd name="connsiteY7" fmla="*/ 327660 h 670560"/>
                <a:gd name="connsiteX8" fmla="*/ 46160 w 1668780"/>
                <a:gd name="connsiteY8" fmla="*/ 327660 h 670560"/>
                <a:gd name="connsiteX9" fmla="*/ 0 w 1668780"/>
                <a:gd name="connsiteY9" fmla="*/ 28450 h 670560"/>
                <a:gd name="connsiteX10" fmla="*/ 28450 w 1668780"/>
                <a:gd name="connsiteY10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8780" h="670560">
                  <a:moveTo>
                    <a:pt x="28450" y="0"/>
                  </a:moveTo>
                  <a:lnTo>
                    <a:pt x="1213610" y="0"/>
                  </a:lnTo>
                  <a:lnTo>
                    <a:pt x="1516380" y="99060"/>
                  </a:lnTo>
                  <a:lnTo>
                    <a:pt x="1525905" y="99060"/>
                  </a:lnTo>
                  <a:lnTo>
                    <a:pt x="1668780" y="670560"/>
                  </a:lnTo>
                  <a:lnTo>
                    <a:pt x="1447800" y="670560"/>
                  </a:lnTo>
                  <a:lnTo>
                    <a:pt x="1108710" y="670560"/>
                  </a:lnTo>
                  <a:lnTo>
                    <a:pt x="1022985" y="327660"/>
                  </a:lnTo>
                  <a:lnTo>
                    <a:pt x="46160" y="327660"/>
                  </a:lnTo>
                  <a:lnTo>
                    <a:pt x="0" y="28450"/>
                  </a:lnTo>
                  <a:cubicBezTo>
                    <a:pt x="0" y="12737"/>
                    <a:pt x="12737" y="0"/>
                    <a:pt x="2845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74EBC86C-0B97-4DA1-991D-94C9B8D07033}"/>
                </a:ext>
              </a:extLst>
            </p:cNvPr>
            <p:cNvSpPr/>
            <p:nvPr/>
          </p:nvSpPr>
          <p:spPr>
            <a:xfrm>
              <a:off x="2613660" y="3002280"/>
              <a:ext cx="4030980" cy="35814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694EF7ED-72E4-4C74-B420-AA2B7776F3E7}"/>
                </a:ext>
              </a:extLst>
            </p:cNvPr>
            <p:cNvSpPr/>
            <p:nvPr/>
          </p:nvSpPr>
          <p:spPr>
            <a:xfrm>
              <a:off x="2613660" y="2970530"/>
              <a:ext cx="1863090" cy="92710"/>
            </a:xfrm>
            <a:prstGeom prst="round2Same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正方形/長方形 1554">
              <a:extLst>
                <a:ext uri="{FF2B5EF4-FFF2-40B4-BE49-F238E27FC236}">
                  <a16:creationId xmlns:a16="http://schemas.microsoft.com/office/drawing/2014/main" id="{2E6DF1F5-D76C-4638-A524-C1A6607DAE18}"/>
                </a:ext>
              </a:extLst>
            </p:cNvPr>
            <p:cNvSpPr/>
            <p:nvPr/>
          </p:nvSpPr>
          <p:spPr>
            <a:xfrm>
              <a:off x="2514600" y="3238500"/>
              <a:ext cx="1968500" cy="246379"/>
            </a:xfrm>
            <a:custGeom>
              <a:avLst/>
              <a:gdLst>
                <a:gd name="connsiteX0" fmla="*/ 0 w 1962150"/>
                <a:gd name="connsiteY0" fmla="*/ 0 h 246379"/>
                <a:gd name="connsiteX1" fmla="*/ 1962150 w 1962150"/>
                <a:gd name="connsiteY1" fmla="*/ 0 h 246379"/>
                <a:gd name="connsiteX2" fmla="*/ 1962150 w 1962150"/>
                <a:gd name="connsiteY2" fmla="*/ 246379 h 246379"/>
                <a:gd name="connsiteX3" fmla="*/ 0 w 1962150"/>
                <a:gd name="connsiteY3" fmla="*/ 246379 h 246379"/>
                <a:gd name="connsiteX4" fmla="*/ 0 w 1962150"/>
                <a:gd name="connsiteY4" fmla="*/ 0 h 246379"/>
                <a:gd name="connsiteX0" fmla="*/ 0 w 1981200"/>
                <a:gd name="connsiteY0" fmla="*/ 0 h 246379"/>
                <a:gd name="connsiteX1" fmla="*/ 1962150 w 1981200"/>
                <a:gd name="connsiteY1" fmla="*/ 0 h 246379"/>
                <a:gd name="connsiteX2" fmla="*/ 1981200 w 1981200"/>
                <a:gd name="connsiteY2" fmla="*/ 132079 h 246379"/>
                <a:gd name="connsiteX3" fmla="*/ 0 w 1981200"/>
                <a:gd name="connsiteY3" fmla="*/ 246379 h 246379"/>
                <a:gd name="connsiteX4" fmla="*/ 0 w 1981200"/>
                <a:gd name="connsiteY4" fmla="*/ 0 h 246379"/>
                <a:gd name="connsiteX0" fmla="*/ 0 w 1968500"/>
                <a:gd name="connsiteY0" fmla="*/ 0 h 246379"/>
                <a:gd name="connsiteX1" fmla="*/ 1962150 w 1968500"/>
                <a:gd name="connsiteY1" fmla="*/ 0 h 246379"/>
                <a:gd name="connsiteX2" fmla="*/ 1968500 w 1968500"/>
                <a:gd name="connsiteY2" fmla="*/ 125729 h 246379"/>
                <a:gd name="connsiteX3" fmla="*/ 0 w 1968500"/>
                <a:gd name="connsiteY3" fmla="*/ 246379 h 246379"/>
                <a:gd name="connsiteX4" fmla="*/ 0 w 1968500"/>
                <a:gd name="connsiteY4" fmla="*/ 0 h 24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500" h="246379">
                  <a:moveTo>
                    <a:pt x="0" y="0"/>
                  </a:moveTo>
                  <a:lnTo>
                    <a:pt x="1962150" y="0"/>
                  </a:lnTo>
                  <a:lnTo>
                    <a:pt x="1968500" y="125729"/>
                  </a:lnTo>
                  <a:lnTo>
                    <a:pt x="0" y="2463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554">
              <a:extLst>
                <a:ext uri="{FF2B5EF4-FFF2-40B4-BE49-F238E27FC236}">
                  <a16:creationId xmlns:a16="http://schemas.microsoft.com/office/drawing/2014/main" id="{9CE17240-D11B-4D97-8E37-FE15BED91DE6}"/>
                </a:ext>
              </a:extLst>
            </p:cNvPr>
            <p:cNvSpPr/>
            <p:nvPr/>
          </p:nvSpPr>
          <p:spPr>
            <a:xfrm flipV="1">
              <a:off x="2514600" y="3244849"/>
              <a:ext cx="1968500" cy="309879"/>
            </a:xfrm>
            <a:custGeom>
              <a:avLst/>
              <a:gdLst>
                <a:gd name="connsiteX0" fmla="*/ 0 w 1962150"/>
                <a:gd name="connsiteY0" fmla="*/ 0 h 246379"/>
                <a:gd name="connsiteX1" fmla="*/ 1962150 w 1962150"/>
                <a:gd name="connsiteY1" fmla="*/ 0 h 246379"/>
                <a:gd name="connsiteX2" fmla="*/ 1962150 w 1962150"/>
                <a:gd name="connsiteY2" fmla="*/ 246379 h 246379"/>
                <a:gd name="connsiteX3" fmla="*/ 0 w 1962150"/>
                <a:gd name="connsiteY3" fmla="*/ 246379 h 246379"/>
                <a:gd name="connsiteX4" fmla="*/ 0 w 1962150"/>
                <a:gd name="connsiteY4" fmla="*/ 0 h 246379"/>
                <a:gd name="connsiteX0" fmla="*/ 0 w 1981200"/>
                <a:gd name="connsiteY0" fmla="*/ 0 h 246379"/>
                <a:gd name="connsiteX1" fmla="*/ 1962150 w 1981200"/>
                <a:gd name="connsiteY1" fmla="*/ 0 h 246379"/>
                <a:gd name="connsiteX2" fmla="*/ 1981200 w 1981200"/>
                <a:gd name="connsiteY2" fmla="*/ 132079 h 246379"/>
                <a:gd name="connsiteX3" fmla="*/ 0 w 1981200"/>
                <a:gd name="connsiteY3" fmla="*/ 246379 h 246379"/>
                <a:gd name="connsiteX4" fmla="*/ 0 w 1981200"/>
                <a:gd name="connsiteY4" fmla="*/ 0 h 246379"/>
                <a:gd name="connsiteX0" fmla="*/ 0 w 1968500"/>
                <a:gd name="connsiteY0" fmla="*/ 0 h 246379"/>
                <a:gd name="connsiteX1" fmla="*/ 1962150 w 1968500"/>
                <a:gd name="connsiteY1" fmla="*/ 0 h 246379"/>
                <a:gd name="connsiteX2" fmla="*/ 1968500 w 1968500"/>
                <a:gd name="connsiteY2" fmla="*/ 125729 h 246379"/>
                <a:gd name="connsiteX3" fmla="*/ 0 w 1968500"/>
                <a:gd name="connsiteY3" fmla="*/ 246379 h 246379"/>
                <a:gd name="connsiteX4" fmla="*/ 0 w 1968500"/>
                <a:gd name="connsiteY4" fmla="*/ 0 h 246379"/>
                <a:gd name="connsiteX0" fmla="*/ 0 w 1962150"/>
                <a:gd name="connsiteY0" fmla="*/ 0 h 309879"/>
                <a:gd name="connsiteX1" fmla="*/ 1962150 w 1962150"/>
                <a:gd name="connsiteY1" fmla="*/ 0 h 309879"/>
                <a:gd name="connsiteX2" fmla="*/ 1949450 w 1962150"/>
                <a:gd name="connsiteY2" fmla="*/ 309879 h 309879"/>
                <a:gd name="connsiteX3" fmla="*/ 0 w 1962150"/>
                <a:gd name="connsiteY3" fmla="*/ 246379 h 309879"/>
                <a:gd name="connsiteX4" fmla="*/ 0 w 1962150"/>
                <a:gd name="connsiteY4" fmla="*/ 0 h 309879"/>
                <a:gd name="connsiteX0" fmla="*/ 0 w 1955800"/>
                <a:gd name="connsiteY0" fmla="*/ 0 h 309879"/>
                <a:gd name="connsiteX1" fmla="*/ 1955800 w 1955800"/>
                <a:gd name="connsiteY1" fmla="*/ 190500 h 309879"/>
                <a:gd name="connsiteX2" fmla="*/ 1949450 w 1955800"/>
                <a:gd name="connsiteY2" fmla="*/ 309879 h 309879"/>
                <a:gd name="connsiteX3" fmla="*/ 0 w 1955800"/>
                <a:gd name="connsiteY3" fmla="*/ 246379 h 309879"/>
                <a:gd name="connsiteX4" fmla="*/ 0 w 1955800"/>
                <a:gd name="connsiteY4" fmla="*/ 0 h 309879"/>
                <a:gd name="connsiteX0" fmla="*/ 0 w 1955800"/>
                <a:gd name="connsiteY0" fmla="*/ 0 h 309879"/>
                <a:gd name="connsiteX1" fmla="*/ 1955800 w 1955800"/>
                <a:gd name="connsiteY1" fmla="*/ 190500 h 309879"/>
                <a:gd name="connsiteX2" fmla="*/ 1949450 w 1955800"/>
                <a:gd name="connsiteY2" fmla="*/ 309879 h 309879"/>
                <a:gd name="connsiteX3" fmla="*/ 0 w 1955800"/>
                <a:gd name="connsiteY3" fmla="*/ 246379 h 309879"/>
                <a:gd name="connsiteX4" fmla="*/ 0 w 1955800"/>
                <a:gd name="connsiteY4" fmla="*/ 0 h 30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5800" h="309879">
                  <a:moveTo>
                    <a:pt x="0" y="0"/>
                  </a:moveTo>
                  <a:lnTo>
                    <a:pt x="1955800" y="190500"/>
                  </a:lnTo>
                  <a:lnTo>
                    <a:pt x="1949450" y="309879"/>
                  </a:lnTo>
                  <a:lnTo>
                    <a:pt x="0" y="2463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E3EB8251-6979-4E38-A024-CA4B91785709}"/>
              </a:ext>
            </a:extLst>
          </p:cNvPr>
          <p:cNvSpPr txBox="1"/>
          <p:nvPr/>
        </p:nvSpPr>
        <p:spPr>
          <a:xfrm>
            <a:off x="2824508" y="275128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加茂水族館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（鶴岡市）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B6670715-3007-442B-B556-F9F95B7D5D64}"/>
              </a:ext>
            </a:extLst>
          </p:cNvPr>
          <p:cNvSpPr txBox="1"/>
          <p:nvPr/>
        </p:nvSpPr>
        <p:spPr>
          <a:xfrm>
            <a:off x="1155210" y="305332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サクランボ</a:t>
            </a:r>
          </a:p>
        </p:txBody>
      </p: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C03FB822-21A5-4DB1-8B37-570C93D78841}"/>
              </a:ext>
            </a:extLst>
          </p:cNvPr>
          <p:cNvGrpSpPr/>
          <p:nvPr/>
        </p:nvGrpSpPr>
        <p:grpSpPr>
          <a:xfrm>
            <a:off x="494292" y="1513287"/>
            <a:ext cx="2562286" cy="1536699"/>
            <a:chOff x="760765" y="1600193"/>
            <a:chExt cx="2562286" cy="1536699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7D178695-7D11-43D1-A67B-4D08F5C19921}"/>
                </a:ext>
              </a:extLst>
            </p:cNvPr>
            <p:cNvGrpSpPr/>
            <p:nvPr/>
          </p:nvGrpSpPr>
          <p:grpSpPr>
            <a:xfrm>
              <a:off x="760765" y="1600193"/>
              <a:ext cx="2562286" cy="1536699"/>
              <a:chOff x="746064" y="1894185"/>
              <a:chExt cx="2562286" cy="1536699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85255B4F-F40D-4CA8-B9FF-BCB4151B3B6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65DCA764-B3E7-4860-A9E9-7A6B565BDF2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4FE6AADC-6C4F-495D-BB07-3B281EE75EA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57B13539-7FBF-4830-A498-A1B7EC0658B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6C9BF92A-5ADE-47A3-B5AB-2D4A202C134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5C91A299-1945-4DF6-B408-2134652798D6}"/>
                </a:ext>
              </a:extLst>
            </p:cNvPr>
            <p:cNvGrpSpPr/>
            <p:nvPr/>
          </p:nvGrpSpPr>
          <p:grpSpPr>
            <a:xfrm>
              <a:off x="2222176" y="1676412"/>
              <a:ext cx="413805" cy="445115"/>
              <a:chOff x="2608891" y="1454698"/>
              <a:chExt cx="2751102" cy="295925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6819176A-EF7E-4930-AF22-807E6253C3E7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4B5DDBB0-0A45-4763-933B-AA3E4D090FF7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89B61220-F9C9-4CC8-9274-D30776701D9D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B1E3AA82-6AB8-4B36-B605-19128449C14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4DB237F3-4B95-473A-AEDF-027D8442D64F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DB2F695-89B8-41FE-9D71-AEA65AB5D21A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C7526613-E601-4231-8BB2-5D69139F6808}"/>
                </a:ext>
              </a:extLst>
            </p:cNvPr>
            <p:cNvGrpSpPr/>
            <p:nvPr/>
          </p:nvGrpSpPr>
          <p:grpSpPr>
            <a:xfrm>
              <a:off x="1391596" y="1645932"/>
              <a:ext cx="413805" cy="445115"/>
              <a:chOff x="2608891" y="1454698"/>
              <a:chExt cx="2751102" cy="2959258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70A44658-8FD4-48BC-9E90-88290125EC4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843019EE-87EA-4067-AEE3-2D821A43598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DFED82D8-8533-49D1-B29E-E70068AC48DA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10EC957-C10E-40F2-B74C-5EFB3B1E5935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CD0C2383-7AEC-41B2-8FCE-F4E79D839BA0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41AC8966-97C2-4157-9120-9A71A9AA38E7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6481C181-1410-4E55-BEB1-6F49CBE4C42D}"/>
                </a:ext>
              </a:extLst>
            </p:cNvPr>
            <p:cNvGrpSpPr/>
            <p:nvPr/>
          </p:nvGrpSpPr>
          <p:grpSpPr>
            <a:xfrm rot="1581216">
              <a:off x="2702037" y="1781495"/>
              <a:ext cx="413805" cy="445115"/>
              <a:chOff x="2608891" y="1454698"/>
              <a:chExt cx="2751102" cy="2959258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4822E306-8146-4C57-AC68-7FB518CC741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A1101EDC-2329-4D7F-BA55-EC0ADBA46D8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6C8D2BAF-D8A2-4823-BDF8-D0D1741CA617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F8CECA5-98F9-4577-BE6D-F1CC403C32E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8F03C0E5-D2CD-4AF4-996B-215580F64AB5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CD709866-6C99-49A8-8702-4A82B0FC00D4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815474C3-0A47-4071-A8D9-49D2596D10EB}"/>
                </a:ext>
              </a:extLst>
            </p:cNvPr>
            <p:cNvGrpSpPr/>
            <p:nvPr/>
          </p:nvGrpSpPr>
          <p:grpSpPr>
            <a:xfrm rot="1581216">
              <a:off x="1871457" y="1751015"/>
              <a:ext cx="413805" cy="445115"/>
              <a:chOff x="2608891" y="1454698"/>
              <a:chExt cx="2751102" cy="2959258"/>
            </a:xfrm>
          </p:grpSpPr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7601603-B00A-4C8D-8D75-4EF1E49B3D41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F29A17F4-EBA5-47F3-A4E9-463A875A31BE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DE51FEAC-E336-4A88-A850-4C07FC3D0EE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238F94E2-42B3-4467-9561-6869E26699FC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9408C603-ACFA-48E9-A789-A0273592804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23E6007-CC97-4DAD-B432-D4712A699A6C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C90722E2-1471-4EE6-8ECD-328182E5396D}"/>
                </a:ext>
              </a:extLst>
            </p:cNvPr>
            <p:cNvGrpSpPr/>
            <p:nvPr/>
          </p:nvGrpSpPr>
          <p:grpSpPr>
            <a:xfrm>
              <a:off x="2085016" y="1851672"/>
              <a:ext cx="413805" cy="445115"/>
              <a:chOff x="2608891" y="1454698"/>
              <a:chExt cx="2751102" cy="2959258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2660BF3-DC37-4C7E-91E6-A0C03DAC6051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9D470462-861C-490D-9B9A-39F635BB209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8DFDC02A-9AD4-43BB-A978-79CC6ED81C7B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FE46E4C3-9FA0-4F18-840A-774877D6E71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4AB8A87-0D86-4F55-BAC5-3E1CA0FA16B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ADB73FB1-3C41-4513-86E4-57CDF84C4BF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423BC725-ED80-4B18-842A-BD75901A91FF}"/>
                </a:ext>
              </a:extLst>
            </p:cNvPr>
            <p:cNvGrpSpPr/>
            <p:nvPr/>
          </p:nvGrpSpPr>
          <p:grpSpPr>
            <a:xfrm>
              <a:off x="1254436" y="1821192"/>
              <a:ext cx="413805" cy="445115"/>
              <a:chOff x="2608891" y="1454698"/>
              <a:chExt cx="2751102" cy="2959258"/>
            </a:xfrm>
          </p:grpSpPr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7DD0FBCC-DD37-4B38-8764-F9A8B20A17E0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5BAE87DC-483B-4D2D-8976-61E2D958897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ECC50B55-94D5-4214-B599-C7C45EF09FDE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978586C-08A4-454D-B2F7-9341728BA42A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291B2BF9-6699-4286-8C4E-76D9E57EE0E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2B607796-0ADA-4F84-9985-2EC4A23DA36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33FC8814-1E14-4193-9168-15E1D67F0113}"/>
                </a:ext>
              </a:extLst>
            </p:cNvPr>
            <p:cNvGrpSpPr/>
            <p:nvPr/>
          </p:nvGrpSpPr>
          <p:grpSpPr>
            <a:xfrm rot="1581216">
              <a:off x="2564877" y="1956755"/>
              <a:ext cx="413805" cy="445115"/>
              <a:chOff x="2608891" y="1454698"/>
              <a:chExt cx="2751102" cy="2959258"/>
            </a:xfrm>
          </p:grpSpPr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E9B7AD9E-49AD-4300-A8C9-EED0D3BAD35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657CEEFB-3D84-4057-BD7A-D1F350C83B1C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50B4A25D-6F79-4C30-9812-5CFB5A5C343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C2D0EA51-1EC9-4BBD-B63B-F64A5A4BC0DA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EA37CACA-6AE8-4622-A91B-217CAE41495A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886F83AB-839E-4660-83AC-BDD763A2687B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F66B9E3E-CB18-40D0-AE9D-9B6697EC2F70}"/>
                </a:ext>
              </a:extLst>
            </p:cNvPr>
            <p:cNvGrpSpPr/>
            <p:nvPr/>
          </p:nvGrpSpPr>
          <p:grpSpPr>
            <a:xfrm rot="1581216">
              <a:off x="1734297" y="1926275"/>
              <a:ext cx="413805" cy="445115"/>
              <a:chOff x="2608891" y="1454698"/>
              <a:chExt cx="2751102" cy="2959258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093BB76F-DD05-460F-A9E0-DC0B22B0C80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E8B4FC3F-176D-4C65-93AC-FD459E1C63B8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C3EACD6-ADD8-469D-8850-464EA882A432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86D4C693-CDA8-4CC0-9C6E-8CF0D6E57C8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0E7C1376-2BB5-4F98-8430-16884B829EC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AED151F6-A4B0-4ADA-B788-FD07D2D4E87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8B852918-346E-41FE-BBF0-A1A080CC83AC}"/>
                </a:ext>
              </a:extLst>
            </p:cNvPr>
            <p:cNvGrpSpPr/>
            <p:nvPr/>
          </p:nvGrpSpPr>
          <p:grpSpPr>
            <a:xfrm>
              <a:off x="2184076" y="2042172"/>
              <a:ext cx="413805" cy="445115"/>
              <a:chOff x="2608891" y="1454698"/>
              <a:chExt cx="2751102" cy="2959258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9BBEE66B-A16A-4774-A301-C4E5138EE200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24D68F11-37B2-4545-A8FC-AFBB7B2B29F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A02C19A1-DDA2-4B1E-BBEE-56EC4376F83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8BA65BBC-6BBD-450E-BA09-9017AD48C95C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F74FA82D-98B4-4784-BC3D-9AAF8067D310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8DDCBD99-18BD-42D1-97CC-F9EF45CEC1B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BC5AD4F-3417-4FD1-857A-2AD2C741E1A5}"/>
                </a:ext>
              </a:extLst>
            </p:cNvPr>
            <p:cNvGrpSpPr/>
            <p:nvPr/>
          </p:nvGrpSpPr>
          <p:grpSpPr>
            <a:xfrm>
              <a:off x="1353496" y="2011692"/>
              <a:ext cx="413805" cy="445115"/>
              <a:chOff x="2608891" y="1454698"/>
              <a:chExt cx="2751102" cy="2959258"/>
            </a:xfrm>
          </p:grpSpPr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8FD47612-6E1D-4457-968D-71431A1FB11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0B181130-605D-467B-89A4-27573D8B953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37EE4A52-F1E8-4E9E-A060-7D7E7E400F33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15632EE5-E92E-4823-8B38-A3CFA87AF8A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A3384586-F41C-4DA9-92A7-A84EAA6B4D2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EA3C7B1E-EA23-4D94-8A35-B0422DE66039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C4AB6BF7-6A5A-4066-A1E8-D732D593FD44}"/>
                </a:ext>
              </a:extLst>
            </p:cNvPr>
            <p:cNvGrpSpPr/>
            <p:nvPr/>
          </p:nvGrpSpPr>
          <p:grpSpPr>
            <a:xfrm rot="1581216">
              <a:off x="2663937" y="2147255"/>
              <a:ext cx="413805" cy="445115"/>
              <a:chOff x="2608891" y="1454698"/>
              <a:chExt cx="2751102" cy="2959258"/>
            </a:xfrm>
          </p:grpSpPr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B90396AA-CD02-449D-BD8E-E3D9C024D35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0CB452AA-4332-457D-AD0A-EAFC90844D7D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E120B9B9-B468-468B-8390-5ABD30E8EB9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B26B37E0-3B5A-4BA9-9122-EC07236E3EF4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528F4329-F70A-4311-8830-6BEE6F3631C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3A5B07AB-0315-4EA7-9C38-2FF601AF8D0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52B98CDE-8E35-4EDE-BF84-9744746583A5}"/>
                </a:ext>
              </a:extLst>
            </p:cNvPr>
            <p:cNvGrpSpPr/>
            <p:nvPr/>
          </p:nvGrpSpPr>
          <p:grpSpPr>
            <a:xfrm rot="1581216">
              <a:off x="1833357" y="2116775"/>
              <a:ext cx="413805" cy="445115"/>
              <a:chOff x="2608891" y="1454698"/>
              <a:chExt cx="2751102" cy="2959258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6617441D-4B42-4764-8F15-008C0442C36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A74D6F2-255F-41F0-9B0F-A35FD8979B27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F3169BF5-221D-44DD-B1FA-BCA2E3689D8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C346A71E-78FD-4C22-8F5E-22E171C0B28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00A6592B-093C-47C3-857F-932E39A5C1CD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7FBB745A-9E43-4F24-A8AE-E6867091CBA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18BB2CD3-EFFF-47EC-B840-D29CD0619B3E}"/>
                </a:ext>
              </a:extLst>
            </p:cNvPr>
            <p:cNvGrpSpPr/>
            <p:nvPr/>
          </p:nvGrpSpPr>
          <p:grpSpPr>
            <a:xfrm rot="1581216">
              <a:off x="2275317" y="2269176"/>
              <a:ext cx="413805" cy="445115"/>
              <a:chOff x="2608891" y="1454698"/>
              <a:chExt cx="2751102" cy="2959258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7F1DD265-6914-4527-9565-42590EA8A3C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D1EA7807-A18A-4FB9-A6B0-AE736D124FB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982C2F2A-D673-4FBC-A371-3EEFA827B91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F3E1B16-EC21-4754-9E15-4A292258060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59E47FB3-062A-40CA-8D2C-8576C4F6BE2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D5DA5342-77E6-4706-9DFE-24C1D595E96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69CF751C-8D02-4F06-952B-77EFBDC9AD86}"/>
                </a:ext>
              </a:extLst>
            </p:cNvPr>
            <p:cNvGrpSpPr/>
            <p:nvPr/>
          </p:nvGrpSpPr>
          <p:grpSpPr>
            <a:xfrm>
              <a:off x="1345213" y="2270167"/>
              <a:ext cx="413805" cy="445115"/>
              <a:chOff x="2608891" y="1454698"/>
              <a:chExt cx="2751102" cy="2959258"/>
            </a:xfrm>
          </p:grpSpPr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B1E4C190-DC29-48CC-9647-EEE5DA6C0C12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9912C178-AF33-4945-9774-D61E1E252B4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63EEA13F-A7EF-4878-B08B-BB2ED8586647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FF4EAD48-EDC3-4744-94C4-B029ADF235B2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F505F5C3-66D9-46D3-BF3F-7BCBDDCE3DCF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43396056-20F3-441E-A06A-DD7EA89C2F91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07C6840D-54B8-4F68-8BB2-FC4DD3395955}"/>
                </a:ext>
              </a:extLst>
            </p:cNvPr>
            <p:cNvGrpSpPr/>
            <p:nvPr/>
          </p:nvGrpSpPr>
          <p:grpSpPr>
            <a:xfrm rot="1581216">
              <a:off x="1825737" y="2337755"/>
              <a:ext cx="413805" cy="445115"/>
              <a:chOff x="2608891" y="1454698"/>
              <a:chExt cx="2751102" cy="2959258"/>
            </a:xfrm>
          </p:grpSpPr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063DC029-6E49-48D7-8F48-426DBE1DA460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F7A00C5B-86EC-4D06-83B0-00B9AD0769D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2C0B60C9-AAF3-42EE-9B99-5F245B34DF2D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556346ED-7166-4909-A574-2066837B3E32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4CF63938-42A1-4AE3-B3C7-F95406B40A7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A6DA9EF-9933-41D3-8764-2D9F053B78ED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A4134238-AF77-4098-BDCB-678F65D4064C}"/>
                </a:ext>
              </a:extLst>
            </p:cNvPr>
            <p:cNvGrpSpPr/>
            <p:nvPr/>
          </p:nvGrpSpPr>
          <p:grpSpPr>
            <a:xfrm>
              <a:off x="1025836" y="2087892"/>
              <a:ext cx="413805" cy="445115"/>
              <a:chOff x="2608891" y="1454698"/>
              <a:chExt cx="2751102" cy="2959258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32A634A7-6C4F-412B-B136-4D9EEFAE71F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B26A2E92-1321-473A-934E-0EFF0E05167C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F830BB2-2DF1-458C-9538-9CC8671C23C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53CE405B-C27C-4429-B3E2-783E3E5A19E5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6927072B-404B-4B87-98BD-C512C6CF348D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80A87CDE-FD81-4DB9-8E8B-2A44FB2C481A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7A4DB17F-1683-4312-B668-3175DB65E958}"/>
                </a:ext>
              </a:extLst>
            </p:cNvPr>
            <p:cNvGrpSpPr/>
            <p:nvPr/>
          </p:nvGrpSpPr>
          <p:grpSpPr>
            <a:xfrm>
              <a:off x="1413793" y="2117767"/>
              <a:ext cx="413805" cy="445115"/>
              <a:chOff x="2608891" y="1454698"/>
              <a:chExt cx="2751102" cy="2959258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5567BCBF-DA8B-4FB0-9B44-AEA1F22A67B7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D01052D-BBA6-41B7-A126-C83E3AE1F1C7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B96BCA2D-449E-479C-898D-398807427B4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304B0D35-AA17-41D2-889A-F091D85E8A5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924095AC-8505-4C61-A26B-A015C3B1716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5ABD1B0E-5470-4E8C-8303-E897297C46F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9B8CEFC-A36D-497B-ABF1-A7B9B8040AF9}"/>
                </a:ext>
              </a:extLst>
            </p:cNvPr>
            <p:cNvGrpSpPr/>
            <p:nvPr/>
          </p:nvGrpSpPr>
          <p:grpSpPr>
            <a:xfrm>
              <a:off x="2084353" y="2232067"/>
              <a:ext cx="413805" cy="445115"/>
              <a:chOff x="2608891" y="1454698"/>
              <a:chExt cx="2751102" cy="2959258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12610B50-7E80-43D5-AF4D-B6D17B7DE15F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6EF97EBF-A9AF-4710-991D-AE4F52E41026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7D99AD1F-8BDB-4E9E-A2DE-E3BFD20EFA31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51B947C4-1910-4D7F-A1BE-0C49BE9703FE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4F019674-3324-4DC5-94B7-49F9EDF151CC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FAB6E8A1-A6AD-46C2-BD04-0249A890C686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B7C004CD-95CC-4F93-B5FF-8E6336CD1E73}"/>
                </a:ext>
              </a:extLst>
            </p:cNvPr>
            <p:cNvGrpSpPr/>
            <p:nvPr/>
          </p:nvGrpSpPr>
          <p:grpSpPr>
            <a:xfrm rot="419745">
              <a:off x="2488818" y="2162460"/>
              <a:ext cx="413805" cy="445115"/>
              <a:chOff x="2608891" y="1454698"/>
              <a:chExt cx="2751102" cy="2959258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A3D5A310-4AA5-4B47-A952-652AFF9EE61C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D70C08BC-3CC8-46AF-9316-694FEEE76988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EB78188-2149-4410-B6F3-DBA62D2005C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3D00D59B-19C8-4342-AD6E-893AE4029F2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1C85E2B7-1C67-42E3-8359-649AAEC34CA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958C38CE-DF76-4CBF-9FB9-B02AAB385E7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3434512E-AF1B-463A-8A1A-1C1A9C282C1C}"/>
              </a:ext>
            </a:extLst>
          </p:cNvPr>
          <p:cNvGrpSpPr/>
          <p:nvPr/>
        </p:nvGrpSpPr>
        <p:grpSpPr>
          <a:xfrm rot="1991755">
            <a:off x="2202230" y="427267"/>
            <a:ext cx="1042779" cy="1121680"/>
            <a:chOff x="2608891" y="1454698"/>
            <a:chExt cx="2751102" cy="2959258"/>
          </a:xfrm>
        </p:grpSpPr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7342BC5B-233B-405F-94EB-50D807E19873}"/>
                </a:ext>
              </a:extLst>
            </p:cNvPr>
            <p:cNvGrpSpPr/>
            <p:nvPr/>
          </p:nvGrpSpPr>
          <p:grpSpPr>
            <a:xfrm>
              <a:off x="2608891" y="1454698"/>
              <a:ext cx="2751102" cy="2959258"/>
              <a:chOff x="2608891" y="1454698"/>
              <a:chExt cx="2751102" cy="2959258"/>
            </a:xfrm>
            <a:solidFill>
              <a:srgbClr val="33CC33"/>
            </a:solidFill>
          </p:grpSpPr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4FED5128-0618-4862-BEC9-CA826CF00833}"/>
                  </a:ext>
                </a:extLst>
              </p:cNvPr>
              <p:cNvSpPr/>
              <p:nvPr/>
            </p:nvSpPr>
            <p:spPr>
              <a:xfrm rot="16200000">
                <a:off x="2569475" y="1749467"/>
                <a:ext cx="2442997" cy="1853460"/>
              </a:xfrm>
              <a:custGeom>
                <a:avLst/>
                <a:gdLst>
                  <a:gd name="connsiteX0" fmla="*/ 2442997 w 2442997"/>
                  <a:gd name="connsiteY0" fmla="*/ 1012977 h 1853460"/>
                  <a:gd name="connsiteX1" fmla="*/ 2409049 w 2442997"/>
                  <a:gd name="connsiteY1" fmla="*/ 1020862 h 1853460"/>
                  <a:gd name="connsiteX2" fmla="*/ 2337301 w 2442997"/>
                  <a:gd name="connsiteY2" fmla="*/ 1026274 h 1853460"/>
                  <a:gd name="connsiteX3" fmla="*/ 2318383 w 2442997"/>
                  <a:gd name="connsiteY3" fmla="*/ 986627 h 1853460"/>
                  <a:gd name="connsiteX4" fmla="*/ 2288317 w 2442997"/>
                  <a:gd name="connsiteY4" fmla="*/ 878477 h 1853460"/>
                  <a:gd name="connsiteX5" fmla="*/ 2262183 w 2442997"/>
                  <a:gd name="connsiteY5" fmla="*/ 922433 h 1853460"/>
                  <a:gd name="connsiteX6" fmla="*/ 1545615 w 2442997"/>
                  <a:gd name="connsiteY6" fmla="*/ 1536121 h 1853460"/>
                  <a:gd name="connsiteX7" fmla="*/ 232864 w 2442997"/>
                  <a:gd name="connsiteY7" fmla="*/ 1715355 h 1853460"/>
                  <a:gd name="connsiteX8" fmla="*/ 1488403 w 2442997"/>
                  <a:gd name="connsiteY8" fmla="*/ 1437028 h 1853460"/>
                  <a:gd name="connsiteX9" fmla="*/ 2208388 w 2442997"/>
                  <a:gd name="connsiteY9" fmla="*/ 831697 h 1853460"/>
                  <a:gd name="connsiteX10" fmla="*/ 2228729 w 2442997"/>
                  <a:gd name="connsiteY10" fmla="*/ 800080 h 1853460"/>
                  <a:gd name="connsiteX11" fmla="*/ 2101735 w 2442997"/>
                  <a:gd name="connsiteY11" fmla="*/ 851318 h 1853460"/>
                  <a:gd name="connsiteX12" fmla="*/ 1062175 w 2442997"/>
                  <a:gd name="connsiteY12" fmla="*/ 801519 h 1853460"/>
                  <a:gd name="connsiteX13" fmla="*/ 7182 w 2442997"/>
                  <a:gd name="connsiteY13" fmla="*/ 0 h 1853460"/>
                  <a:gd name="connsiteX14" fmla="*/ 1091790 w 2442997"/>
                  <a:gd name="connsiteY14" fmla="*/ 690993 h 1853460"/>
                  <a:gd name="connsiteX15" fmla="*/ 2185702 w 2442997"/>
                  <a:gd name="connsiteY15" fmla="*/ 736625 h 1853460"/>
                  <a:gd name="connsiteX16" fmla="*/ 2280114 w 2442997"/>
                  <a:gd name="connsiteY16" fmla="*/ 698424 h 1853460"/>
                  <a:gd name="connsiteX17" fmla="*/ 2287105 w 2442997"/>
                  <a:gd name="connsiteY17" fmla="*/ 618472 h 1853460"/>
                  <a:gd name="connsiteX18" fmla="*/ 2318383 w 2442997"/>
                  <a:gd name="connsiteY18" fmla="*/ 505964 h 1853460"/>
                  <a:gd name="connsiteX19" fmla="*/ 2329742 w 2442997"/>
                  <a:gd name="connsiteY19" fmla="*/ 482159 h 1853460"/>
                  <a:gd name="connsiteX20" fmla="*/ 2335690 w 2442997"/>
                  <a:gd name="connsiteY20" fmla="*/ 481710 h 1853460"/>
                  <a:gd name="connsiteX21" fmla="*/ 2409049 w 2442997"/>
                  <a:gd name="connsiteY21" fmla="*/ 487243 h 1853460"/>
                  <a:gd name="connsiteX22" fmla="*/ 2437608 w 2442997"/>
                  <a:gd name="connsiteY22" fmla="*/ 493876 h 1853460"/>
                  <a:gd name="connsiteX23" fmla="*/ 2433025 w 2442997"/>
                  <a:gd name="connsiteY23" fmla="*/ 506003 h 1853460"/>
                  <a:gd name="connsiteX24" fmla="*/ 2400221 w 2442997"/>
                  <a:gd name="connsiteY24" fmla="*/ 746295 h 1853460"/>
                  <a:gd name="connsiteX25" fmla="*/ 2433025 w 2442997"/>
                  <a:gd name="connsiteY25" fmla="*/ 986587 h 185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42997" h="1853460">
                    <a:moveTo>
                      <a:pt x="2442997" y="1012977"/>
                    </a:moveTo>
                    <a:lnTo>
                      <a:pt x="2409049" y="1020862"/>
                    </a:lnTo>
                    <a:lnTo>
                      <a:pt x="2337301" y="1026274"/>
                    </a:lnTo>
                    <a:lnTo>
                      <a:pt x="2318383" y="986627"/>
                    </a:lnTo>
                    <a:lnTo>
                      <a:pt x="2288317" y="878477"/>
                    </a:lnTo>
                    <a:lnTo>
                      <a:pt x="2262183" y="922433"/>
                    </a:lnTo>
                    <a:cubicBezTo>
                      <a:pt x="2120464" y="1126748"/>
                      <a:pt x="1866425" y="1350902"/>
                      <a:pt x="1545615" y="1536121"/>
                    </a:cubicBezTo>
                    <a:cubicBezTo>
                      <a:pt x="958993" y="1874808"/>
                      <a:pt x="371254" y="1955054"/>
                      <a:pt x="232864" y="1715355"/>
                    </a:cubicBezTo>
                    <a:cubicBezTo>
                      <a:pt x="473355" y="1839600"/>
                      <a:pt x="989186" y="1725251"/>
                      <a:pt x="1488403" y="1437028"/>
                    </a:cubicBezTo>
                    <a:cubicBezTo>
                      <a:pt x="1800414" y="1256888"/>
                      <a:pt x="2056849" y="1037169"/>
                      <a:pt x="2208388" y="831697"/>
                    </a:cubicBezTo>
                    <a:lnTo>
                      <a:pt x="2228729" y="800080"/>
                    </a:lnTo>
                    <a:lnTo>
                      <a:pt x="2101735" y="851318"/>
                    </a:lnTo>
                    <a:cubicBezTo>
                      <a:pt x="1854332" y="923038"/>
                      <a:pt x="1471107" y="911092"/>
                      <a:pt x="1062175" y="801519"/>
                    </a:cubicBezTo>
                    <a:cubicBezTo>
                      <a:pt x="407883" y="626202"/>
                      <a:pt x="-64454" y="267349"/>
                      <a:pt x="7182" y="0"/>
                    </a:cubicBezTo>
                    <a:cubicBezTo>
                      <a:pt x="89379" y="257907"/>
                      <a:pt x="534985" y="541798"/>
                      <a:pt x="1091790" y="690993"/>
                    </a:cubicBezTo>
                    <a:cubicBezTo>
                      <a:pt x="1518093" y="805221"/>
                      <a:pt x="1927424" y="818480"/>
                      <a:pt x="2185702" y="736625"/>
                    </a:cubicBezTo>
                    <a:lnTo>
                      <a:pt x="2280114" y="698424"/>
                    </a:lnTo>
                    <a:lnTo>
                      <a:pt x="2287105" y="618472"/>
                    </a:lnTo>
                    <a:cubicBezTo>
                      <a:pt x="2294368" y="578093"/>
                      <a:pt x="2304981" y="540266"/>
                      <a:pt x="2318383" y="505964"/>
                    </a:cubicBezTo>
                    <a:lnTo>
                      <a:pt x="2329742" y="482159"/>
                    </a:lnTo>
                    <a:lnTo>
                      <a:pt x="2335690" y="481710"/>
                    </a:lnTo>
                    <a:cubicBezTo>
                      <a:pt x="2360819" y="481710"/>
                      <a:pt x="2385353" y="483615"/>
                      <a:pt x="2409049" y="487243"/>
                    </a:cubicBezTo>
                    <a:lnTo>
                      <a:pt x="2437608" y="493876"/>
                    </a:lnTo>
                    <a:lnTo>
                      <a:pt x="2433025" y="506003"/>
                    </a:lnTo>
                    <a:cubicBezTo>
                      <a:pt x="2411733" y="579641"/>
                      <a:pt x="2400221" y="661734"/>
                      <a:pt x="2400221" y="746295"/>
                    </a:cubicBezTo>
                    <a:cubicBezTo>
                      <a:pt x="2400221" y="830856"/>
                      <a:pt x="2411733" y="912950"/>
                      <a:pt x="2433025" y="986587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488C3F58-4D27-45DD-8ECF-EB752A28D489}"/>
                  </a:ext>
                </a:extLst>
              </p:cNvPr>
              <p:cNvSpPr/>
              <p:nvPr/>
            </p:nvSpPr>
            <p:spPr>
              <a:xfrm>
                <a:off x="4040877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055974BC-BA3D-4FD0-B1C8-B12F634F3B03}"/>
                  </a:ext>
                </a:extLst>
              </p:cNvPr>
              <p:cNvSpPr/>
              <p:nvPr/>
            </p:nvSpPr>
            <p:spPr>
              <a:xfrm rot="900000">
                <a:off x="2608891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44FC7356-7227-4957-B017-760E52E6AE7B}"/>
                </a:ext>
              </a:extLst>
            </p:cNvPr>
            <p:cNvSpPr/>
            <p:nvPr/>
          </p:nvSpPr>
          <p:spPr>
            <a:xfrm rot="810979">
              <a:off x="3647570" y="3506351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2318626B-D799-44B9-B852-ED811764DDD3}"/>
                </a:ext>
              </a:extLst>
            </p:cNvPr>
            <p:cNvSpPr/>
            <p:nvPr/>
          </p:nvSpPr>
          <p:spPr>
            <a:xfrm rot="810979">
              <a:off x="5085845" y="3453963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D16A8372-A615-42FF-A97F-09589A2DC051}"/>
              </a:ext>
            </a:extLst>
          </p:cNvPr>
          <p:cNvGrpSpPr/>
          <p:nvPr/>
        </p:nvGrpSpPr>
        <p:grpSpPr>
          <a:xfrm>
            <a:off x="4674691" y="5035958"/>
            <a:ext cx="591951" cy="261952"/>
            <a:chOff x="2087592" y="4356340"/>
            <a:chExt cx="3242524" cy="1434892"/>
          </a:xfrm>
          <a:gradFill flip="none" rotWithShape="1">
            <a:gsLst>
              <a:gs pos="0">
                <a:srgbClr val="70AD47">
                  <a:lumMod val="0"/>
                  <a:lumOff val="100000"/>
                </a:srgbClr>
              </a:gs>
              <a:gs pos="35000">
                <a:srgbClr val="92D050"/>
              </a:gs>
              <a:gs pos="100000">
                <a:srgbClr val="00CC00"/>
              </a:gs>
            </a:gsLst>
            <a:path path="circle">
              <a:fillToRect l="50000" t="-80000" r="50000" b="180000"/>
            </a:path>
            <a:tileRect/>
          </a:gradFill>
        </p:grpSpPr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6C602D65-1ACF-4C94-A6A5-3D66C80E5995}"/>
                </a:ext>
              </a:extLst>
            </p:cNvPr>
            <p:cNvSpPr/>
            <p:nvPr/>
          </p:nvSpPr>
          <p:spPr>
            <a:xfrm>
              <a:off x="2087592" y="4356340"/>
              <a:ext cx="3242524" cy="1434892"/>
            </a:xfrm>
            <a:custGeom>
              <a:avLst/>
              <a:gdLst>
                <a:gd name="connsiteX0" fmla="*/ 927340 w 3242524"/>
                <a:gd name="connsiteY0" fmla="*/ 0 h 1434892"/>
                <a:gd name="connsiteX1" fmla="*/ 1835840 w 3242524"/>
                <a:gd name="connsiteY1" fmla="*/ 509669 h 1434892"/>
                <a:gd name="connsiteX2" fmla="*/ 1839327 w 3242524"/>
                <a:gd name="connsiteY2" fmla="*/ 533476 h 1434892"/>
                <a:gd name="connsiteX3" fmla="*/ 3153723 w 3242524"/>
                <a:gd name="connsiteY3" fmla="*/ 748187 h 1434892"/>
                <a:gd name="connsiteX4" fmla="*/ 3238414 w 3242524"/>
                <a:gd name="connsiteY4" fmla="*/ 894876 h 1434892"/>
                <a:gd name="connsiteX5" fmla="*/ 3114421 w 3242524"/>
                <a:gd name="connsiteY5" fmla="*/ 1357622 h 1434892"/>
                <a:gd name="connsiteX6" fmla="*/ 2829710 w 3242524"/>
                <a:gd name="connsiteY6" fmla="*/ 1399180 h 1434892"/>
                <a:gd name="connsiteX7" fmla="*/ 1832814 w 3242524"/>
                <a:gd name="connsiteY7" fmla="*/ 1070805 h 1434892"/>
                <a:gd name="connsiteX8" fmla="*/ 1670040 w 3242524"/>
                <a:gd name="connsiteY8" fmla="*/ 1017107 h 1434892"/>
                <a:gd name="connsiteX9" fmla="*/ 1583069 w 3242524"/>
                <a:gd name="connsiteY9" fmla="*/ 1089664 h 1434892"/>
                <a:gd name="connsiteX10" fmla="*/ 927340 w 3242524"/>
                <a:gd name="connsiteY10" fmla="*/ 1276620 h 1434892"/>
                <a:gd name="connsiteX11" fmla="*/ 0 w 3242524"/>
                <a:gd name="connsiteY11" fmla="*/ 638310 h 1434892"/>
                <a:gd name="connsiteX12" fmla="*/ 927340 w 3242524"/>
                <a:gd name="connsiteY12" fmla="*/ 0 h 1434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2524" h="1434892">
                  <a:moveTo>
                    <a:pt x="927340" y="0"/>
                  </a:moveTo>
                  <a:cubicBezTo>
                    <a:pt x="1375477" y="0"/>
                    <a:pt x="1749369" y="218801"/>
                    <a:pt x="1835840" y="509669"/>
                  </a:cubicBezTo>
                  <a:lnTo>
                    <a:pt x="1839327" y="533476"/>
                  </a:lnTo>
                  <a:lnTo>
                    <a:pt x="3153723" y="748187"/>
                  </a:lnTo>
                  <a:cubicBezTo>
                    <a:pt x="3217617" y="765307"/>
                    <a:pt x="3255534" y="830982"/>
                    <a:pt x="3238414" y="894876"/>
                  </a:cubicBezTo>
                  <a:cubicBezTo>
                    <a:pt x="3197083" y="1049125"/>
                    <a:pt x="3157421" y="1250595"/>
                    <a:pt x="3114421" y="1357622"/>
                  </a:cubicBezTo>
                  <a:cubicBezTo>
                    <a:pt x="3071422" y="1464649"/>
                    <a:pt x="2962615" y="1442181"/>
                    <a:pt x="2829710" y="1399180"/>
                  </a:cubicBezTo>
                  <a:cubicBezTo>
                    <a:pt x="2730031" y="1366930"/>
                    <a:pt x="2258161" y="1211147"/>
                    <a:pt x="1832814" y="1070805"/>
                  </a:cubicBezTo>
                  <a:lnTo>
                    <a:pt x="1670040" y="1017107"/>
                  </a:lnTo>
                  <a:lnTo>
                    <a:pt x="1583069" y="1089664"/>
                  </a:lnTo>
                  <a:cubicBezTo>
                    <a:pt x="1415253" y="1205175"/>
                    <a:pt x="1183418" y="1276620"/>
                    <a:pt x="927340" y="1276620"/>
                  </a:cubicBezTo>
                  <a:cubicBezTo>
                    <a:pt x="415184" y="1276620"/>
                    <a:pt x="0" y="990839"/>
                    <a:pt x="0" y="638310"/>
                  </a:cubicBezTo>
                  <a:cubicBezTo>
                    <a:pt x="0" y="285781"/>
                    <a:pt x="415184" y="0"/>
                    <a:pt x="927340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8FDB6DEB-3A6F-440C-8C25-9F4CB3D49F09}"/>
                </a:ext>
              </a:extLst>
            </p:cNvPr>
            <p:cNvSpPr/>
            <p:nvPr/>
          </p:nvSpPr>
          <p:spPr>
            <a:xfrm>
              <a:off x="2700067" y="4459858"/>
              <a:ext cx="2235299" cy="924338"/>
            </a:xfrm>
            <a:custGeom>
              <a:avLst/>
              <a:gdLst>
                <a:gd name="connsiteX0" fmla="*/ 314865 w 2235299"/>
                <a:gd name="connsiteY0" fmla="*/ 0 h 924338"/>
                <a:gd name="connsiteX1" fmla="*/ 629730 w 2235299"/>
                <a:gd name="connsiteY1" fmla="*/ 185963 h 924338"/>
                <a:gd name="connsiteX2" fmla="*/ 624011 w 2235299"/>
                <a:gd name="connsiteY2" fmla="*/ 202694 h 924338"/>
                <a:gd name="connsiteX3" fmla="*/ 751342 w 2235299"/>
                <a:gd name="connsiteY3" fmla="*/ 244229 h 924338"/>
                <a:gd name="connsiteX4" fmla="*/ 1079727 w 2235299"/>
                <a:gd name="connsiteY4" fmla="*/ 457667 h 924338"/>
                <a:gd name="connsiteX5" fmla="*/ 1166095 w 2235299"/>
                <a:gd name="connsiteY5" fmla="*/ 549729 h 924338"/>
                <a:gd name="connsiteX6" fmla="*/ 1196592 w 2235299"/>
                <a:gd name="connsiteY6" fmla="*/ 557092 h 924338"/>
                <a:gd name="connsiteX7" fmla="*/ 1213241 w 2235299"/>
                <a:gd name="connsiteY7" fmla="*/ 550462 h 924338"/>
                <a:gd name="connsiteX8" fmla="*/ 1244168 w 2235299"/>
                <a:gd name="connsiteY8" fmla="*/ 546774 h 924338"/>
                <a:gd name="connsiteX9" fmla="*/ 1289273 w 2235299"/>
                <a:gd name="connsiteY9" fmla="*/ 499584 h 924338"/>
                <a:gd name="connsiteX10" fmla="*/ 1335037 w 2235299"/>
                <a:gd name="connsiteY10" fmla="*/ 463723 h 924338"/>
                <a:gd name="connsiteX11" fmla="*/ 1363021 w 2235299"/>
                <a:gd name="connsiteY11" fmla="*/ 449395 h 924338"/>
                <a:gd name="connsiteX12" fmla="*/ 1407023 w 2235299"/>
                <a:gd name="connsiteY12" fmla="*/ 456583 h 924338"/>
                <a:gd name="connsiteX13" fmla="*/ 1366437 w 2235299"/>
                <a:gd name="connsiteY13" fmla="*/ 481114 h 924338"/>
                <a:gd name="connsiteX14" fmla="*/ 1320670 w 2235299"/>
                <a:gd name="connsiteY14" fmla="*/ 522372 h 924338"/>
                <a:gd name="connsiteX15" fmla="*/ 1290914 w 2235299"/>
                <a:gd name="connsiteY15" fmla="*/ 555987 h 924338"/>
                <a:gd name="connsiteX16" fmla="*/ 1303088 w 2235299"/>
                <a:gd name="connsiteY16" fmla="*/ 560835 h 924338"/>
                <a:gd name="connsiteX17" fmla="*/ 1321635 w 2235299"/>
                <a:gd name="connsiteY17" fmla="*/ 587279 h 924338"/>
                <a:gd name="connsiteX18" fmla="*/ 2235299 w 2235299"/>
                <a:gd name="connsiteY18" fmla="*/ 807852 h 924338"/>
                <a:gd name="connsiteX19" fmla="*/ 2166639 w 2235299"/>
                <a:gd name="connsiteY19" fmla="*/ 909930 h 924338"/>
                <a:gd name="connsiteX20" fmla="*/ 1298171 w 2235299"/>
                <a:gd name="connsiteY20" fmla="*/ 631242 h 924338"/>
                <a:gd name="connsiteX21" fmla="*/ 1277039 w 2235299"/>
                <a:gd name="connsiteY21" fmla="*/ 639657 h 924338"/>
                <a:gd name="connsiteX22" fmla="*/ 1245140 w 2235299"/>
                <a:gd name="connsiteY22" fmla="*/ 643460 h 924338"/>
                <a:gd name="connsiteX23" fmla="*/ 1226057 w 2235299"/>
                <a:gd name="connsiteY23" fmla="*/ 641185 h 924338"/>
                <a:gd name="connsiteX24" fmla="*/ 1186260 w 2235299"/>
                <a:gd name="connsiteY24" fmla="*/ 705790 h 924338"/>
                <a:gd name="connsiteX25" fmla="*/ 1105069 w 2235299"/>
                <a:gd name="connsiteY25" fmla="*/ 894144 h 924338"/>
                <a:gd name="connsiteX26" fmla="*/ 1098655 w 2235299"/>
                <a:gd name="connsiteY26" fmla="*/ 924338 h 924338"/>
                <a:gd name="connsiteX27" fmla="*/ 1061409 w 2235299"/>
                <a:gd name="connsiteY27" fmla="*/ 912050 h 924338"/>
                <a:gd name="connsiteX28" fmla="*/ 1091510 w 2235299"/>
                <a:gd name="connsiteY28" fmla="*/ 805395 h 924338"/>
                <a:gd name="connsiteX29" fmla="*/ 1148471 w 2235299"/>
                <a:gd name="connsiteY29" fmla="*/ 684515 h 924338"/>
                <a:gd name="connsiteX30" fmla="*/ 1184946 w 2235299"/>
                <a:gd name="connsiteY30" fmla="*/ 626081 h 924338"/>
                <a:gd name="connsiteX31" fmla="*/ 1163189 w 2235299"/>
                <a:gd name="connsiteY31" fmla="*/ 595059 h 924338"/>
                <a:gd name="connsiteX32" fmla="*/ 1167273 w 2235299"/>
                <a:gd name="connsiteY32" fmla="*/ 589237 h 924338"/>
                <a:gd name="connsiteX33" fmla="*/ 1132050 w 2235299"/>
                <a:gd name="connsiteY33" fmla="*/ 577934 h 924338"/>
                <a:gd name="connsiteX34" fmla="*/ 1049376 w 2235299"/>
                <a:gd name="connsiteY34" fmla="*/ 489810 h 924338"/>
                <a:gd name="connsiteX35" fmla="*/ 734291 w 2235299"/>
                <a:gd name="connsiteY35" fmla="*/ 285017 h 924338"/>
                <a:gd name="connsiteX36" fmla="*/ 609756 w 2235299"/>
                <a:gd name="connsiteY36" fmla="*/ 244395 h 924338"/>
                <a:gd name="connsiteX37" fmla="*/ 604986 w 2235299"/>
                <a:gd name="connsiteY37" fmla="*/ 258349 h 924338"/>
                <a:gd name="connsiteX38" fmla="*/ 314865 w 2235299"/>
                <a:gd name="connsiteY38" fmla="*/ 371926 h 924338"/>
                <a:gd name="connsiteX39" fmla="*/ 0 w 2235299"/>
                <a:gd name="connsiteY39" fmla="*/ 185963 h 924338"/>
                <a:gd name="connsiteX40" fmla="*/ 314865 w 2235299"/>
                <a:gd name="connsiteY40" fmla="*/ 0 h 924338"/>
                <a:gd name="connsiteX0" fmla="*/ 314865 w 2235299"/>
                <a:gd name="connsiteY0" fmla="*/ 0 h 924338"/>
                <a:gd name="connsiteX1" fmla="*/ 629730 w 2235299"/>
                <a:gd name="connsiteY1" fmla="*/ 185963 h 924338"/>
                <a:gd name="connsiteX2" fmla="*/ 624011 w 2235299"/>
                <a:gd name="connsiteY2" fmla="*/ 202694 h 924338"/>
                <a:gd name="connsiteX3" fmla="*/ 751342 w 2235299"/>
                <a:gd name="connsiteY3" fmla="*/ 244229 h 924338"/>
                <a:gd name="connsiteX4" fmla="*/ 1079727 w 2235299"/>
                <a:gd name="connsiteY4" fmla="*/ 457667 h 924338"/>
                <a:gd name="connsiteX5" fmla="*/ 1166095 w 2235299"/>
                <a:gd name="connsiteY5" fmla="*/ 549729 h 924338"/>
                <a:gd name="connsiteX6" fmla="*/ 1196592 w 2235299"/>
                <a:gd name="connsiteY6" fmla="*/ 557092 h 924338"/>
                <a:gd name="connsiteX7" fmla="*/ 1213241 w 2235299"/>
                <a:gd name="connsiteY7" fmla="*/ 550462 h 924338"/>
                <a:gd name="connsiteX8" fmla="*/ 1244168 w 2235299"/>
                <a:gd name="connsiteY8" fmla="*/ 546774 h 924338"/>
                <a:gd name="connsiteX9" fmla="*/ 1289273 w 2235299"/>
                <a:gd name="connsiteY9" fmla="*/ 499584 h 924338"/>
                <a:gd name="connsiteX10" fmla="*/ 1335037 w 2235299"/>
                <a:gd name="connsiteY10" fmla="*/ 463723 h 924338"/>
                <a:gd name="connsiteX11" fmla="*/ 1363021 w 2235299"/>
                <a:gd name="connsiteY11" fmla="*/ 449395 h 924338"/>
                <a:gd name="connsiteX12" fmla="*/ 1407023 w 2235299"/>
                <a:gd name="connsiteY12" fmla="*/ 456583 h 924338"/>
                <a:gd name="connsiteX13" fmla="*/ 1366437 w 2235299"/>
                <a:gd name="connsiteY13" fmla="*/ 481114 h 924338"/>
                <a:gd name="connsiteX14" fmla="*/ 1320670 w 2235299"/>
                <a:gd name="connsiteY14" fmla="*/ 522372 h 924338"/>
                <a:gd name="connsiteX15" fmla="*/ 1290914 w 2235299"/>
                <a:gd name="connsiteY15" fmla="*/ 555987 h 924338"/>
                <a:gd name="connsiteX16" fmla="*/ 1303088 w 2235299"/>
                <a:gd name="connsiteY16" fmla="*/ 560835 h 924338"/>
                <a:gd name="connsiteX17" fmla="*/ 1321635 w 2235299"/>
                <a:gd name="connsiteY17" fmla="*/ 587279 h 924338"/>
                <a:gd name="connsiteX18" fmla="*/ 2235299 w 2235299"/>
                <a:gd name="connsiteY18" fmla="*/ 807852 h 924338"/>
                <a:gd name="connsiteX19" fmla="*/ 2166639 w 2235299"/>
                <a:gd name="connsiteY19" fmla="*/ 909930 h 924338"/>
                <a:gd name="connsiteX20" fmla="*/ 1298171 w 2235299"/>
                <a:gd name="connsiteY20" fmla="*/ 631242 h 924338"/>
                <a:gd name="connsiteX21" fmla="*/ 1277039 w 2235299"/>
                <a:gd name="connsiteY21" fmla="*/ 639657 h 924338"/>
                <a:gd name="connsiteX22" fmla="*/ 1245140 w 2235299"/>
                <a:gd name="connsiteY22" fmla="*/ 643460 h 924338"/>
                <a:gd name="connsiteX23" fmla="*/ 1226057 w 2235299"/>
                <a:gd name="connsiteY23" fmla="*/ 641185 h 924338"/>
                <a:gd name="connsiteX24" fmla="*/ 1186260 w 2235299"/>
                <a:gd name="connsiteY24" fmla="*/ 705790 h 924338"/>
                <a:gd name="connsiteX25" fmla="*/ 1105069 w 2235299"/>
                <a:gd name="connsiteY25" fmla="*/ 894144 h 924338"/>
                <a:gd name="connsiteX26" fmla="*/ 1098655 w 2235299"/>
                <a:gd name="connsiteY26" fmla="*/ 924338 h 924338"/>
                <a:gd name="connsiteX27" fmla="*/ 1061409 w 2235299"/>
                <a:gd name="connsiteY27" fmla="*/ 912050 h 924338"/>
                <a:gd name="connsiteX28" fmla="*/ 1091510 w 2235299"/>
                <a:gd name="connsiteY28" fmla="*/ 805395 h 924338"/>
                <a:gd name="connsiteX29" fmla="*/ 1148471 w 2235299"/>
                <a:gd name="connsiteY29" fmla="*/ 684515 h 924338"/>
                <a:gd name="connsiteX30" fmla="*/ 1184946 w 2235299"/>
                <a:gd name="connsiteY30" fmla="*/ 626081 h 924338"/>
                <a:gd name="connsiteX31" fmla="*/ 1163189 w 2235299"/>
                <a:gd name="connsiteY31" fmla="*/ 595059 h 924338"/>
                <a:gd name="connsiteX32" fmla="*/ 1132050 w 2235299"/>
                <a:gd name="connsiteY32" fmla="*/ 577934 h 924338"/>
                <a:gd name="connsiteX33" fmla="*/ 1049376 w 2235299"/>
                <a:gd name="connsiteY33" fmla="*/ 489810 h 924338"/>
                <a:gd name="connsiteX34" fmla="*/ 734291 w 2235299"/>
                <a:gd name="connsiteY34" fmla="*/ 285017 h 924338"/>
                <a:gd name="connsiteX35" fmla="*/ 609756 w 2235299"/>
                <a:gd name="connsiteY35" fmla="*/ 244395 h 924338"/>
                <a:gd name="connsiteX36" fmla="*/ 604986 w 2235299"/>
                <a:gd name="connsiteY36" fmla="*/ 258349 h 924338"/>
                <a:gd name="connsiteX37" fmla="*/ 314865 w 2235299"/>
                <a:gd name="connsiteY37" fmla="*/ 371926 h 924338"/>
                <a:gd name="connsiteX38" fmla="*/ 0 w 2235299"/>
                <a:gd name="connsiteY38" fmla="*/ 185963 h 924338"/>
                <a:gd name="connsiteX39" fmla="*/ 314865 w 2235299"/>
                <a:gd name="connsiteY39" fmla="*/ 0 h 92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235299" h="924338">
                  <a:moveTo>
                    <a:pt x="314865" y="0"/>
                  </a:moveTo>
                  <a:cubicBezTo>
                    <a:pt x="488760" y="0"/>
                    <a:pt x="629730" y="83258"/>
                    <a:pt x="629730" y="185963"/>
                  </a:cubicBezTo>
                  <a:lnTo>
                    <a:pt x="624011" y="202694"/>
                  </a:lnTo>
                  <a:lnTo>
                    <a:pt x="751342" y="244229"/>
                  </a:lnTo>
                  <a:cubicBezTo>
                    <a:pt x="872659" y="294947"/>
                    <a:pt x="983950" y="367230"/>
                    <a:pt x="1079727" y="457667"/>
                  </a:cubicBezTo>
                  <a:lnTo>
                    <a:pt x="1166095" y="549729"/>
                  </a:lnTo>
                  <a:lnTo>
                    <a:pt x="1196592" y="557092"/>
                  </a:lnTo>
                  <a:lnTo>
                    <a:pt x="1213241" y="550462"/>
                  </a:lnTo>
                  <a:lnTo>
                    <a:pt x="1244168" y="546774"/>
                  </a:lnTo>
                  <a:lnTo>
                    <a:pt x="1289273" y="499584"/>
                  </a:lnTo>
                  <a:cubicBezTo>
                    <a:pt x="1304985" y="485170"/>
                    <a:pt x="1320360" y="473113"/>
                    <a:pt x="1335037" y="463723"/>
                  </a:cubicBezTo>
                  <a:lnTo>
                    <a:pt x="1363021" y="449395"/>
                  </a:lnTo>
                  <a:lnTo>
                    <a:pt x="1407023" y="456583"/>
                  </a:lnTo>
                  <a:lnTo>
                    <a:pt x="1366437" y="481114"/>
                  </a:lnTo>
                  <a:cubicBezTo>
                    <a:pt x="1351466" y="492812"/>
                    <a:pt x="1336119" y="506664"/>
                    <a:pt x="1320670" y="522372"/>
                  </a:cubicBezTo>
                  <a:lnTo>
                    <a:pt x="1290914" y="555987"/>
                  </a:lnTo>
                  <a:lnTo>
                    <a:pt x="1303088" y="560835"/>
                  </a:lnTo>
                  <a:lnTo>
                    <a:pt x="1321635" y="587279"/>
                  </a:lnTo>
                  <a:lnTo>
                    <a:pt x="2235299" y="807852"/>
                  </a:lnTo>
                  <a:lnTo>
                    <a:pt x="2166639" y="909930"/>
                  </a:lnTo>
                  <a:lnTo>
                    <a:pt x="1298171" y="631242"/>
                  </a:lnTo>
                  <a:lnTo>
                    <a:pt x="1277039" y="639657"/>
                  </a:lnTo>
                  <a:cubicBezTo>
                    <a:pt x="1267235" y="642106"/>
                    <a:pt x="1256455" y="643460"/>
                    <a:pt x="1245140" y="643460"/>
                  </a:cubicBezTo>
                  <a:lnTo>
                    <a:pt x="1226057" y="641185"/>
                  </a:lnTo>
                  <a:lnTo>
                    <a:pt x="1186260" y="705790"/>
                  </a:lnTo>
                  <a:cubicBezTo>
                    <a:pt x="1149993" y="770206"/>
                    <a:pt x="1122212" y="835446"/>
                    <a:pt x="1105069" y="894144"/>
                  </a:cubicBezTo>
                  <a:lnTo>
                    <a:pt x="1098655" y="924338"/>
                  </a:lnTo>
                  <a:lnTo>
                    <a:pt x="1061409" y="912050"/>
                  </a:lnTo>
                  <a:lnTo>
                    <a:pt x="1091510" y="805395"/>
                  </a:lnTo>
                  <a:cubicBezTo>
                    <a:pt x="1106182" y="766645"/>
                    <a:pt x="1125277" y="725710"/>
                    <a:pt x="1148471" y="684515"/>
                  </a:cubicBezTo>
                  <a:lnTo>
                    <a:pt x="1184946" y="626081"/>
                  </a:lnTo>
                  <a:lnTo>
                    <a:pt x="1163189" y="595059"/>
                  </a:lnTo>
                  <a:lnTo>
                    <a:pt x="1132050" y="577934"/>
                  </a:lnTo>
                  <a:lnTo>
                    <a:pt x="1049376" y="489810"/>
                  </a:lnTo>
                  <a:cubicBezTo>
                    <a:pt x="957479" y="403036"/>
                    <a:pt x="850695" y="333681"/>
                    <a:pt x="734291" y="285017"/>
                  </a:cubicBezTo>
                  <a:lnTo>
                    <a:pt x="609756" y="244395"/>
                  </a:lnTo>
                  <a:lnTo>
                    <a:pt x="604986" y="258349"/>
                  </a:lnTo>
                  <a:cubicBezTo>
                    <a:pt x="557187" y="325094"/>
                    <a:pt x="445286" y="371926"/>
                    <a:pt x="314865" y="371926"/>
                  </a:cubicBezTo>
                  <a:cubicBezTo>
                    <a:pt x="140970" y="371926"/>
                    <a:pt x="0" y="288668"/>
                    <a:pt x="0" y="185963"/>
                  </a:cubicBezTo>
                  <a:cubicBezTo>
                    <a:pt x="0" y="83258"/>
                    <a:pt x="140970" y="0"/>
                    <a:pt x="314865" y="0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F580EA05-3033-490B-82CC-63767FA5379A}"/>
              </a:ext>
            </a:extLst>
          </p:cNvPr>
          <p:cNvSpPr txBox="1"/>
          <p:nvPr/>
        </p:nvSpPr>
        <p:spPr>
          <a:xfrm>
            <a:off x="4917567" y="5290746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稲荷森古墳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（南陽市）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4" name="楕円 483">
            <a:extLst>
              <a:ext uri="{FF2B5EF4-FFF2-40B4-BE49-F238E27FC236}">
                <a16:creationId xmlns:a16="http://schemas.microsoft.com/office/drawing/2014/main" id="{938B01C3-A55C-4C06-81CB-79F55A57023B}"/>
              </a:ext>
            </a:extLst>
          </p:cNvPr>
          <p:cNvSpPr/>
          <p:nvPr/>
        </p:nvSpPr>
        <p:spPr>
          <a:xfrm>
            <a:off x="7006697" y="1068833"/>
            <a:ext cx="2199010" cy="21990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5" name="吹き出し: 円形 484">
            <a:extLst>
              <a:ext uri="{FF2B5EF4-FFF2-40B4-BE49-F238E27FC236}">
                <a16:creationId xmlns:a16="http://schemas.microsoft.com/office/drawing/2014/main" id="{84AB1441-8D76-4458-A1A0-740FDC18A3D0}"/>
              </a:ext>
            </a:extLst>
          </p:cNvPr>
          <p:cNvSpPr/>
          <p:nvPr/>
        </p:nvSpPr>
        <p:spPr>
          <a:xfrm>
            <a:off x="6883584" y="1002138"/>
            <a:ext cx="1172110" cy="680634"/>
          </a:xfrm>
          <a:prstGeom prst="wedgeEllipseCallout">
            <a:avLst>
              <a:gd name="adj1" fmla="val 34019"/>
              <a:gd name="adj2" fmla="val 7972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郷土料理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BCD9822E-755B-4439-9BE3-8F8ABF69CA96}"/>
              </a:ext>
            </a:extLst>
          </p:cNvPr>
          <p:cNvGrpSpPr/>
          <p:nvPr/>
        </p:nvGrpSpPr>
        <p:grpSpPr>
          <a:xfrm>
            <a:off x="8177839" y="1218646"/>
            <a:ext cx="1210588" cy="1202692"/>
            <a:chOff x="3543578" y="3444840"/>
            <a:chExt cx="2734122" cy="2716291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E23B25BF-BB32-458B-A5DC-D2DD5146471A}"/>
                </a:ext>
              </a:extLst>
            </p:cNvPr>
            <p:cNvGrpSpPr/>
            <p:nvPr/>
          </p:nvGrpSpPr>
          <p:grpSpPr>
            <a:xfrm>
              <a:off x="3543578" y="3444840"/>
              <a:ext cx="2734122" cy="2716291"/>
              <a:chOff x="2182484" y="3171098"/>
              <a:chExt cx="2734122" cy="2716291"/>
            </a:xfrm>
          </p:grpSpPr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50A20A6A-CCEF-4625-B8F2-9B88B48B70B9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D50A5F42-9BFA-4739-8C1E-EAD1BE1B8627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486367B8-6A2F-4DD4-83C0-D8B2CD164CF7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8F4C94FD-888C-46B6-8B2A-7ACF8D042D44}"/>
                </a:ext>
              </a:extLst>
            </p:cNvPr>
            <p:cNvSpPr/>
            <p:nvPr/>
          </p:nvSpPr>
          <p:spPr>
            <a:xfrm>
              <a:off x="3607549" y="3877050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F5E9E9C1-0A04-4F3C-8DA0-AEC490D9FFB3}"/>
                </a:ext>
              </a:extLst>
            </p:cNvPr>
            <p:cNvSpPr/>
            <p:nvPr/>
          </p:nvSpPr>
          <p:spPr>
            <a:xfrm rot="900000">
              <a:off x="4801749" y="378521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1623EFE6-FE87-4A13-80B8-9DD82157BB6B}"/>
                </a:ext>
              </a:extLst>
            </p:cNvPr>
            <p:cNvSpPr/>
            <p:nvPr/>
          </p:nvSpPr>
          <p:spPr>
            <a:xfrm rot="900000">
              <a:off x="5053208" y="3914761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F75C98BE-A6AC-4701-9DE4-6241F8F176B6}"/>
                </a:ext>
              </a:extLst>
            </p:cNvPr>
            <p:cNvSpPr/>
            <p:nvPr/>
          </p:nvSpPr>
          <p:spPr>
            <a:xfrm rot="900000">
              <a:off x="4528848" y="389635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CFCB246D-411D-42A2-8B62-AC8B44D62C40}"/>
                </a:ext>
              </a:extLst>
            </p:cNvPr>
            <p:cNvSpPr/>
            <p:nvPr/>
          </p:nvSpPr>
          <p:spPr>
            <a:xfrm rot="900000">
              <a:off x="4879903" y="393286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56F9FE64-ECA7-4174-A883-A6D421CA9135}"/>
                </a:ext>
              </a:extLst>
            </p:cNvPr>
            <p:cNvGrpSpPr/>
            <p:nvPr/>
          </p:nvGrpSpPr>
          <p:grpSpPr>
            <a:xfrm rot="8529034">
              <a:off x="5210790" y="4701814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28EE2281-A088-428A-909B-DCA047C4AABD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54D6DEC2-D7C9-4CB8-8A3F-B8C2946AF182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B3D19688-64E6-45BA-9DF0-61D100603FFB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3B658FEB-56C9-4B9A-8BD6-9CBD8A03C668}"/>
                </a:ext>
              </a:extLst>
            </p:cNvPr>
            <p:cNvGrpSpPr/>
            <p:nvPr/>
          </p:nvGrpSpPr>
          <p:grpSpPr>
            <a:xfrm rot="8529034">
              <a:off x="4951710" y="4793254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21C93400-958B-4942-A898-CBBF2244A13A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8F646323-AFE9-4A82-85FB-CF6F0202823A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81F361BE-67EF-424E-8327-69322DD92C1F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3A069492-A4DD-4468-B899-C05D8C5AEEA4}"/>
                </a:ext>
              </a:extLst>
            </p:cNvPr>
            <p:cNvSpPr/>
            <p:nvPr/>
          </p:nvSpPr>
          <p:spPr>
            <a:xfrm rot="8529034">
              <a:off x="3960956" y="391676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6B0B0BEB-8167-4606-A684-11D599490C01}"/>
                </a:ext>
              </a:extLst>
            </p:cNvPr>
            <p:cNvSpPr/>
            <p:nvPr/>
          </p:nvSpPr>
          <p:spPr>
            <a:xfrm rot="8529034">
              <a:off x="3732356" y="397772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BC8C73F6-F39E-46E8-BAD7-6283585CFFA6}"/>
                </a:ext>
              </a:extLst>
            </p:cNvPr>
            <p:cNvSpPr/>
            <p:nvPr/>
          </p:nvSpPr>
          <p:spPr>
            <a:xfrm rot="8529034">
              <a:off x="4067636" y="395486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C1FE0385-130A-41D3-B756-2F6D9AC7C08F}"/>
                </a:ext>
              </a:extLst>
            </p:cNvPr>
            <p:cNvSpPr/>
            <p:nvPr/>
          </p:nvSpPr>
          <p:spPr>
            <a:xfrm rot="8529034">
              <a:off x="3717116" y="412250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B72ACC84-7AB7-403F-82C9-F048F686DFDA}"/>
                </a:ext>
              </a:extLst>
            </p:cNvPr>
            <p:cNvSpPr/>
            <p:nvPr/>
          </p:nvSpPr>
          <p:spPr>
            <a:xfrm>
              <a:off x="5214938" y="3857625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834B261B-DB63-4DDF-A998-38B57E80D123}"/>
                </a:ext>
              </a:extLst>
            </p:cNvPr>
            <p:cNvSpPr/>
            <p:nvPr/>
          </p:nvSpPr>
          <p:spPr>
            <a:xfrm>
              <a:off x="4476751" y="3824287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3616132B-0CA9-4128-9288-6D3AF43DFB4F}"/>
                </a:ext>
              </a:extLst>
            </p:cNvPr>
            <p:cNvSpPr/>
            <p:nvPr/>
          </p:nvSpPr>
          <p:spPr>
            <a:xfrm>
              <a:off x="3729038" y="4314825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0ACCC999-621D-4240-B247-5863121D22D6}"/>
                </a:ext>
              </a:extLst>
            </p:cNvPr>
            <p:cNvSpPr/>
            <p:nvPr/>
          </p:nvSpPr>
          <p:spPr>
            <a:xfrm>
              <a:off x="4052888" y="4591187"/>
              <a:ext cx="493463" cy="323712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FF8F74E9-7BB8-4531-AD9B-FEF3DFAEE106}"/>
                </a:ext>
              </a:extLst>
            </p:cNvPr>
            <p:cNvGrpSpPr/>
            <p:nvPr/>
          </p:nvGrpSpPr>
          <p:grpSpPr>
            <a:xfrm>
              <a:off x="4298486" y="4060443"/>
              <a:ext cx="1070795" cy="580842"/>
              <a:chOff x="2321926" y="3279098"/>
              <a:chExt cx="1239337" cy="580842"/>
            </a:xfrm>
          </p:grpSpPr>
          <p:sp>
            <p:nvSpPr>
              <p:cNvPr id="508" name="楕円 10">
                <a:extLst>
                  <a:ext uri="{FF2B5EF4-FFF2-40B4-BE49-F238E27FC236}">
                    <a16:creationId xmlns:a16="http://schemas.microsoft.com/office/drawing/2014/main" id="{594AE674-DAA9-49F4-95CF-B63DD867CB98}"/>
                  </a:ext>
                </a:extLst>
              </p:cNvPr>
              <p:cNvSpPr/>
              <p:nvPr/>
            </p:nvSpPr>
            <p:spPr>
              <a:xfrm rot="21179797">
                <a:off x="2368028" y="3279098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楕円 10">
                <a:extLst>
                  <a:ext uri="{FF2B5EF4-FFF2-40B4-BE49-F238E27FC236}">
                    <a16:creationId xmlns:a16="http://schemas.microsoft.com/office/drawing/2014/main" id="{768DF245-3E5D-41F0-96D3-697BA50BE46C}"/>
                  </a:ext>
                </a:extLst>
              </p:cNvPr>
              <p:cNvSpPr/>
              <p:nvPr/>
            </p:nvSpPr>
            <p:spPr>
              <a:xfrm rot="21179797">
                <a:off x="2321926" y="3471896"/>
                <a:ext cx="704921" cy="357023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  <a:gd name="connsiteX0" fmla="*/ 240666 w 1502352"/>
                  <a:gd name="connsiteY0" fmla="*/ 200227 h 567371"/>
                  <a:gd name="connsiteX1" fmla="*/ 849368 w 1502352"/>
                  <a:gd name="connsiteY1" fmla="*/ 178297 h 567371"/>
                  <a:gd name="connsiteX2" fmla="*/ 1238096 w 1502352"/>
                  <a:gd name="connsiteY2" fmla="*/ 19 h 567371"/>
                  <a:gd name="connsiteX3" fmla="*/ 1375986 w 1502352"/>
                  <a:gd name="connsiteY3" fmla="*/ 172548 h 567371"/>
                  <a:gd name="connsiteX4" fmla="*/ 1432191 w 1502352"/>
                  <a:gd name="connsiteY4" fmla="*/ 424514 h 567371"/>
                  <a:gd name="connsiteX5" fmla="*/ 970677 w 1502352"/>
                  <a:gd name="connsiteY5" fmla="*/ 405459 h 567371"/>
                  <a:gd name="connsiteX6" fmla="*/ 461179 w 1502352"/>
                  <a:gd name="connsiteY6" fmla="*/ 567211 h 567371"/>
                  <a:gd name="connsiteX7" fmla="*/ 73267 w 1502352"/>
                  <a:gd name="connsiteY7" fmla="*/ 371705 h 567371"/>
                  <a:gd name="connsiteX8" fmla="*/ 13146 w 1502352"/>
                  <a:gd name="connsiteY8" fmla="*/ 163921 h 567371"/>
                  <a:gd name="connsiteX9" fmla="*/ 240666 w 1502352"/>
                  <a:gd name="connsiteY9" fmla="*/ 200227 h 567371"/>
                  <a:gd name="connsiteX0" fmla="*/ 239572 w 1501258"/>
                  <a:gd name="connsiteY0" fmla="*/ 200242 h 567386"/>
                  <a:gd name="connsiteX1" fmla="*/ 731372 w 1501258"/>
                  <a:gd name="connsiteY1" fmla="*/ 109300 h 567386"/>
                  <a:gd name="connsiteX2" fmla="*/ 1237002 w 1501258"/>
                  <a:gd name="connsiteY2" fmla="*/ 34 h 567386"/>
                  <a:gd name="connsiteX3" fmla="*/ 1374892 w 1501258"/>
                  <a:gd name="connsiteY3" fmla="*/ 172563 h 567386"/>
                  <a:gd name="connsiteX4" fmla="*/ 1431097 w 1501258"/>
                  <a:gd name="connsiteY4" fmla="*/ 424529 h 567386"/>
                  <a:gd name="connsiteX5" fmla="*/ 969583 w 1501258"/>
                  <a:gd name="connsiteY5" fmla="*/ 405474 h 567386"/>
                  <a:gd name="connsiteX6" fmla="*/ 460085 w 1501258"/>
                  <a:gd name="connsiteY6" fmla="*/ 567226 h 567386"/>
                  <a:gd name="connsiteX7" fmla="*/ 72173 w 1501258"/>
                  <a:gd name="connsiteY7" fmla="*/ 371720 h 567386"/>
                  <a:gd name="connsiteX8" fmla="*/ 12052 w 1501258"/>
                  <a:gd name="connsiteY8" fmla="*/ 163936 h 567386"/>
                  <a:gd name="connsiteX9" fmla="*/ 239572 w 1501258"/>
                  <a:gd name="connsiteY9" fmla="*/ 200242 h 567386"/>
                  <a:gd name="connsiteX0" fmla="*/ 239572 w 1579808"/>
                  <a:gd name="connsiteY0" fmla="*/ 200242 h 567398"/>
                  <a:gd name="connsiteX1" fmla="*/ 731372 w 1579808"/>
                  <a:gd name="connsiteY1" fmla="*/ 109300 h 567398"/>
                  <a:gd name="connsiteX2" fmla="*/ 1237002 w 1579808"/>
                  <a:gd name="connsiteY2" fmla="*/ 34 h 567398"/>
                  <a:gd name="connsiteX3" fmla="*/ 1374892 w 1579808"/>
                  <a:gd name="connsiteY3" fmla="*/ 172563 h 567398"/>
                  <a:gd name="connsiteX4" fmla="*/ 1526744 w 1579808"/>
                  <a:gd name="connsiteY4" fmla="*/ 364144 h 567398"/>
                  <a:gd name="connsiteX5" fmla="*/ 969583 w 1579808"/>
                  <a:gd name="connsiteY5" fmla="*/ 405474 h 567398"/>
                  <a:gd name="connsiteX6" fmla="*/ 460085 w 1579808"/>
                  <a:gd name="connsiteY6" fmla="*/ 567226 h 567398"/>
                  <a:gd name="connsiteX7" fmla="*/ 72173 w 1579808"/>
                  <a:gd name="connsiteY7" fmla="*/ 371720 h 567398"/>
                  <a:gd name="connsiteX8" fmla="*/ 12052 w 1579808"/>
                  <a:gd name="connsiteY8" fmla="*/ 163936 h 567398"/>
                  <a:gd name="connsiteX9" fmla="*/ 239572 w 1579808"/>
                  <a:gd name="connsiteY9" fmla="*/ 200242 h 567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9808" h="567398">
                    <a:moveTo>
                      <a:pt x="239572" y="200242"/>
                    </a:moveTo>
                    <a:cubicBezTo>
                      <a:pt x="359459" y="191136"/>
                      <a:pt x="565134" y="142668"/>
                      <a:pt x="731372" y="109300"/>
                    </a:cubicBezTo>
                    <a:cubicBezTo>
                      <a:pt x="897610" y="75932"/>
                      <a:pt x="1144897" y="-1883"/>
                      <a:pt x="1237002" y="34"/>
                    </a:cubicBezTo>
                    <a:cubicBezTo>
                      <a:pt x="1329107" y="1951"/>
                      <a:pt x="1322415" y="111878"/>
                      <a:pt x="1374892" y="172563"/>
                    </a:cubicBezTo>
                    <a:cubicBezTo>
                      <a:pt x="1427369" y="233248"/>
                      <a:pt x="1690646" y="290820"/>
                      <a:pt x="1526744" y="364144"/>
                    </a:cubicBezTo>
                    <a:cubicBezTo>
                      <a:pt x="1449106" y="402962"/>
                      <a:pt x="1147360" y="371627"/>
                      <a:pt x="969583" y="405474"/>
                    </a:cubicBezTo>
                    <a:cubicBezTo>
                      <a:pt x="791806" y="439321"/>
                      <a:pt x="609653" y="572852"/>
                      <a:pt x="460085" y="567226"/>
                    </a:cubicBezTo>
                    <a:cubicBezTo>
                      <a:pt x="310517" y="561600"/>
                      <a:pt x="77834" y="408743"/>
                      <a:pt x="72173" y="371720"/>
                    </a:cubicBezTo>
                    <a:cubicBezTo>
                      <a:pt x="66512" y="334698"/>
                      <a:pt x="44537" y="198267"/>
                      <a:pt x="12052" y="163936"/>
                    </a:cubicBezTo>
                    <a:cubicBezTo>
                      <a:pt x="-46266" y="107085"/>
                      <a:pt x="119685" y="209348"/>
                      <a:pt x="239572" y="200242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楕円 10">
                <a:extLst>
                  <a:ext uri="{FF2B5EF4-FFF2-40B4-BE49-F238E27FC236}">
                    <a16:creationId xmlns:a16="http://schemas.microsoft.com/office/drawing/2014/main" id="{05D190BD-81AA-41DF-86B7-205D1080C473}"/>
                  </a:ext>
                </a:extLst>
              </p:cNvPr>
              <p:cNvSpPr/>
              <p:nvPr/>
            </p:nvSpPr>
            <p:spPr>
              <a:xfrm rot="21179797">
                <a:off x="2596628" y="3502934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楕円 10">
                <a:extLst>
                  <a:ext uri="{FF2B5EF4-FFF2-40B4-BE49-F238E27FC236}">
                    <a16:creationId xmlns:a16="http://schemas.microsoft.com/office/drawing/2014/main" id="{EE5D3523-1913-409B-A327-C751A2B64AB1}"/>
                  </a:ext>
                </a:extLst>
              </p:cNvPr>
              <p:cNvSpPr/>
              <p:nvPr/>
            </p:nvSpPr>
            <p:spPr>
              <a:xfrm rot="21179797">
                <a:off x="2706166" y="3321960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97FDBCA0-793E-4EF1-93B6-B0C20FFA21BE}"/>
                </a:ext>
              </a:extLst>
            </p:cNvPr>
            <p:cNvSpPr/>
            <p:nvPr/>
          </p:nvSpPr>
          <p:spPr>
            <a:xfrm rot="8529034">
              <a:off x="5236354" y="4208234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E1C7C17C-0F8E-4063-A782-ECAADA6E2F69}"/>
                </a:ext>
              </a:extLst>
            </p:cNvPr>
            <p:cNvSpPr/>
            <p:nvPr/>
          </p:nvSpPr>
          <p:spPr>
            <a:xfrm rot="8529034">
              <a:off x="5336366" y="4317772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EED5B132-E16A-4643-9E94-F589D93A2F6C}"/>
                </a:ext>
              </a:extLst>
            </p:cNvPr>
            <p:cNvSpPr/>
            <p:nvPr/>
          </p:nvSpPr>
          <p:spPr>
            <a:xfrm>
              <a:off x="4654588" y="4482255"/>
              <a:ext cx="636352" cy="417447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8953B4DE-A236-45C9-99AD-61B5FFE1AD55}"/>
                </a:ext>
              </a:extLst>
            </p:cNvPr>
            <p:cNvSpPr/>
            <p:nvPr/>
          </p:nvSpPr>
          <p:spPr>
            <a:xfrm>
              <a:off x="4376738" y="4781687"/>
              <a:ext cx="493463" cy="323712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21" name="テキスト ボックス 520">
            <a:extLst>
              <a:ext uri="{FF2B5EF4-FFF2-40B4-BE49-F238E27FC236}">
                <a16:creationId xmlns:a16="http://schemas.microsoft.com/office/drawing/2014/main" id="{8CE93229-AFB1-4A68-AFF1-03CBEE35789B}"/>
              </a:ext>
            </a:extLst>
          </p:cNvPr>
          <p:cNvSpPr txBox="1"/>
          <p:nvPr/>
        </p:nvSpPr>
        <p:spPr>
          <a:xfrm>
            <a:off x="8483222" y="245308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芋煮</a:t>
            </a:r>
            <a:endParaRPr lang="en-US" altLang="ja-JP" dirty="0"/>
          </a:p>
        </p:txBody>
      </p:sp>
      <p:sp>
        <p:nvSpPr>
          <p:cNvPr id="522" name="テキスト ボックス 521">
            <a:extLst>
              <a:ext uri="{FF2B5EF4-FFF2-40B4-BE49-F238E27FC236}">
                <a16:creationId xmlns:a16="http://schemas.microsoft.com/office/drawing/2014/main" id="{1B68A4E8-915E-49A7-93DF-DE54185FF825}"/>
              </a:ext>
            </a:extLst>
          </p:cNvPr>
          <p:cNvSpPr txBox="1"/>
          <p:nvPr/>
        </p:nvSpPr>
        <p:spPr>
          <a:xfrm>
            <a:off x="6273876" y="439330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花笠まつり</a:t>
            </a:r>
            <a:endParaRPr lang="en-US" altLang="ja-JP" dirty="0"/>
          </a:p>
          <a:p>
            <a:r>
              <a:rPr lang="ja-JP" altLang="en-US" dirty="0"/>
              <a:t>（山形市）</a:t>
            </a:r>
            <a:endParaRPr lang="en-US" altLang="ja-JP" dirty="0"/>
          </a:p>
        </p:txBody>
      </p: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3BE1CF29-32D6-4E84-BD2D-BE3E2F4E8EBF}"/>
              </a:ext>
            </a:extLst>
          </p:cNvPr>
          <p:cNvGrpSpPr/>
          <p:nvPr/>
        </p:nvGrpSpPr>
        <p:grpSpPr>
          <a:xfrm>
            <a:off x="7106838" y="3319240"/>
            <a:ext cx="2437735" cy="1714126"/>
            <a:chOff x="3120008" y="3423342"/>
            <a:chExt cx="4148342" cy="2916962"/>
          </a:xfrm>
        </p:grpSpPr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7E243FDC-0461-4FE6-95A6-99B6F0D3989F}"/>
                </a:ext>
              </a:extLst>
            </p:cNvPr>
            <p:cNvGrpSpPr/>
            <p:nvPr/>
          </p:nvGrpSpPr>
          <p:grpSpPr>
            <a:xfrm>
              <a:off x="3768841" y="3423342"/>
              <a:ext cx="1083825" cy="2161704"/>
              <a:chOff x="3196010" y="3993173"/>
              <a:chExt cx="1125940" cy="2245702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EBA0A8A9-977C-4B8A-8AC1-581154844A29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06AAD380-04D6-40F6-AE75-558F6D5097C7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3383B7FA-9DED-410F-9B87-8283F7FF0DE7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2A76A0AA-9E5E-4A29-B269-0D17B435705B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C6A666E7-7592-4B0A-9BAB-7F6189293636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FB45E627-3520-4F5F-977E-75748A838941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735B729D-B4C5-4F4F-AA1A-B6F97EEB058B}"/>
                </a:ext>
              </a:extLst>
            </p:cNvPr>
            <p:cNvGrpSpPr/>
            <p:nvPr/>
          </p:nvGrpSpPr>
          <p:grpSpPr>
            <a:xfrm>
              <a:off x="5396950" y="3441921"/>
              <a:ext cx="1032691" cy="2124462"/>
              <a:chOff x="4478081" y="3930343"/>
              <a:chExt cx="1113095" cy="2289870"/>
            </a:xfrm>
          </p:grpSpPr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4B63E8C3-E660-4CB6-9044-EFF2FBDD7FC5}"/>
                  </a:ext>
                </a:extLst>
              </p:cNvPr>
              <p:cNvSpPr/>
              <p:nvPr/>
            </p:nvSpPr>
            <p:spPr>
              <a:xfrm>
                <a:off x="4489919" y="3930343"/>
                <a:ext cx="1101257" cy="2289870"/>
              </a:xfrm>
              <a:custGeom>
                <a:avLst/>
                <a:gdLst>
                  <a:gd name="connsiteX0" fmla="*/ 808234 w 2810331"/>
                  <a:gd name="connsiteY0" fmla="*/ 1151142 h 5843588"/>
                  <a:gd name="connsiteX1" fmla="*/ 804370 w 2810331"/>
                  <a:gd name="connsiteY1" fmla="*/ 1167253 h 5843588"/>
                  <a:gd name="connsiteX2" fmla="*/ 762730 w 2810331"/>
                  <a:gd name="connsiteY2" fmla="*/ 1273585 h 5843588"/>
                  <a:gd name="connsiteX3" fmla="*/ 569253 w 2810331"/>
                  <a:gd name="connsiteY3" fmla="*/ 1531799 h 5843588"/>
                  <a:gd name="connsiteX4" fmla="*/ 537350 w 2810331"/>
                  <a:gd name="connsiteY4" fmla="*/ 1554778 h 5843588"/>
                  <a:gd name="connsiteX5" fmla="*/ 546715 w 2810331"/>
                  <a:gd name="connsiteY5" fmla="*/ 1580198 h 5843588"/>
                  <a:gd name="connsiteX6" fmla="*/ 607675 w 2810331"/>
                  <a:gd name="connsiteY6" fmla="*/ 1625918 h 5843588"/>
                  <a:gd name="connsiteX7" fmla="*/ 706735 w 2810331"/>
                  <a:gd name="connsiteY7" fmla="*/ 1633538 h 5843588"/>
                  <a:gd name="connsiteX8" fmla="*/ 737215 w 2810331"/>
                  <a:gd name="connsiteY8" fmla="*/ 1694498 h 5843588"/>
                  <a:gd name="connsiteX9" fmla="*/ 821035 w 2810331"/>
                  <a:gd name="connsiteY9" fmla="*/ 1694498 h 5843588"/>
                  <a:gd name="connsiteX10" fmla="*/ 805795 w 2810331"/>
                  <a:gd name="connsiteY10" fmla="*/ 1580198 h 5843588"/>
                  <a:gd name="connsiteX11" fmla="*/ 828655 w 2810331"/>
                  <a:gd name="connsiteY11" fmla="*/ 1557338 h 5843588"/>
                  <a:gd name="connsiteX12" fmla="*/ 981055 w 2810331"/>
                  <a:gd name="connsiteY12" fmla="*/ 1435418 h 5843588"/>
                  <a:gd name="connsiteX13" fmla="*/ 1036731 w 2810331"/>
                  <a:gd name="connsiteY13" fmla="*/ 1370951 h 5843588"/>
                  <a:gd name="connsiteX14" fmla="*/ 1017250 w 2810331"/>
                  <a:gd name="connsiteY14" fmla="*/ 1364457 h 5843588"/>
                  <a:gd name="connsiteX15" fmla="*/ 938669 w 2810331"/>
                  <a:gd name="connsiteY15" fmla="*/ 1307307 h 5843588"/>
                  <a:gd name="connsiteX16" fmla="*/ 914856 w 2810331"/>
                  <a:gd name="connsiteY16" fmla="*/ 1240632 h 5843588"/>
                  <a:gd name="connsiteX17" fmla="*/ 833894 w 2810331"/>
                  <a:gd name="connsiteY17" fmla="*/ 1259682 h 5843588"/>
                  <a:gd name="connsiteX18" fmla="*/ 814844 w 2810331"/>
                  <a:gd name="connsiteY18" fmla="*/ 1309688 h 5843588"/>
                  <a:gd name="connsiteX19" fmla="*/ 800556 w 2810331"/>
                  <a:gd name="connsiteY19" fmla="*/ 1321594 h 5843588"/>
                  <a:gd name="connsiteX20" fmla="*/ 781506 w 2810331"/>
                  <a:gd name="connsiteY20" fmla="*/ 1307307 h 5843588"/>
                  <a:gd name="connsiteX21" fmla="*/ 798175 w 2810331"/>
                  <a:gd name="connsiteY21" fmla="*/ 1214438 h 5843588"/>
                  <a:gd name="connsiteX22" fmla="*/ 843419 w 2810331"/>
                  <a:gd name="connsiteY22" fmla="*/ 1190626 h 5843588"/>
                  <a:gd name="connsiteX23" fmla="*/ 869613 w 2810331"/>
                  <a:gd name="connsiteY23" fmla="*/ 1169194 h 5843588"/>
                  <a:gd name="connsiteX24" fmla="*/ 1567319 w 2810331"/>
                  <a:gd name="connsiteY24" fmla="*/ 0 h 5843588"/>
                  <a:gd name="connsiteX25" fmla="*/ 1734006 w 2810331"/>
                  <a:gd name="connsiteY25" fmla="*/ 19050 h 5843588"/>
                  <a:gd name="connsiteX26" fmla="*/ 1805444 w 2810331"/>
                  <a:gd name="connsiteY26" fmla="*/ 126207 h 5843588"/>
                  <a:gd name="connsiteX27" fmla="*/ 1853069 w 2810331"/>
                  <a:gd name="connsiteY27" fmla="*/ 214313 h 5843588"/>
                  <a:gd name="connsiteX28" fmla="*/ 1919744 w 2810331"/>
                  <a:gd name="connsiteY28" fmla="*/ 300038 h 5843588"/>
                  <a:gd name="connsiteX29" fmla="*/ 1879263 w 2810331"/>
                  <a:gd name="connsiteY29" fmla="*/ 302419 h 5843588"/>
                  <a:gd name="connsiteX30" fmla="*/ 1905456 w 2810331"/>
                  <a:gd name="connsiteY30" fmla="*/ 326232 h 5843588"/>
                  <a:gd name="connsiteX31" fmla="*/ 1867356 w 2810331"/>
                  <a:gd name="connsiteY31" fmla="*/ 321469 h 5843588"/>
                  <a:gd name="connsiteX32" fmla="*/ 1891169 w 2810331"/>
                  <a:gd name="connsiteY32" fmla="*/ 392907 h 5843588"/>
                  <a:gd name="connsiteX33" fmla="*/ 1926888 w 2810331"/>
                  <a:gd name="connsiteY33" fmla="*/ 504826 h 5843588"/>
                  <a:gd name="connsiteX34" fmla="*/ 1926888 w 2810331"/>
                  <a:gd name="connsiteY34" fmla="*/ 535782 h 5843588"/>
                  <a:gd name="connsiteX35" fmla="*/ 1922125 w 2810331"/>
                  <a:gd name="connsiteY35" fmla="*/ 583407 h 5843588"/>
                  <a:gd name="connsiteX36" fmla="*/ 1912600 w 2810331"/>
                  <a:gd name="connsiteY36" fmla="*/ 666751 h 5843588"/>
                  <a:gd name="connsiteX37" fmla="*/ 1891169 w 2810331"/>
                  <a:gd name="connsiteY37" fmla="*/ 695326 h 5843588"/>
                  <a:gd name="connsiteX38" fmla="*/ 1898313 w 2810331"/>
                  <a:gd name="connsiteY38" fmla="*/ 733426 h 5843588"/>
                  <a:gd name="connsiteX39" fmla="*/ 1932764 w 2810331"/>
                  <a:gd name="connsiteY39" fmla="*/ 766311 h 5843588"/>
                  <a:gd name="connsiteX40" fmla="*/ 2009755 w 2810331"/>
                  <a:gd name="connsiteY40" fmla="*/ 741998 h 5843588"/>
                  <a:gd name="connsiteX41" fmla="*/ 2139295 w 2810331"/>
                  <a:gd name="connsiteY41" fmla="*/ 856298 h 5843588"/>
                  <a:gd name="connsiteX42" fmla="*/ 2200255 w 2810331"/>
                  <a:gd name="connsiteY42" fmla="*/ 848678 h 5843588"/>
                  <a:gd name="connsiteX43" fmla="*/ 2390755 w 2810331"/>
                  <a:gd name="connsiteY43" fmla="*/ 841058 h 5843588"/>
                  <a:gd name="connsiteX44" fmla="*/ 2459335 w 2810331"/>
                  <a:gd name="connsiteY44" fmla="*/ 886778 h 5843588"/>
                  <a:gd name="connsiteX45" fmla="*/ 2489815 w 2810331"/>
                  <a:gd name="connsiteY45" fmla="*/ 1054418 h 5843588"/>
                  <a:gd name="connsiteX46" fmla="*/ 2520295 w 2810331"/>
                  <a:gd name="connsiteY46" fmla="*/ 1404938 h 5843588"/>
                  <a:gd name="connsiteX47" fmla="*/ 2482195 w 2810331"/>
                  <a:gd name="connsiteY47" fmla="*/ 1633538 h 5843588"/>
                  <a:gd name="connsiteX48" fmla="*/ 2604115 w 2810331"/>
                  <a:gd name="connsiteY48" fmla="*/ 1694498 h 5843588"/>
                  <a:gd name="connsiteX49" fmla="*/ 2604115 w 2810331"/>
                  <a:gd name="connsiteY49" fmla="*/ 1770698 h 5843588"/>
                  <a:gd name="connsiteX50" fmla="*/ 2718415 w 2810331"/>
                  <a:gd name="connsiteY50" fmla="*/ 2197418 h 5843588"/>
                  <a:gd name="connsiteX51" fmla="*/ 2604115 w 2810331"/>
                  <a:gd name="connsiteY51" fmla="*/ 2212658 h 5843588"/>
                  <a:gd name="connsiteX52" fmla="*/ 2505055 w 2810331"/>
                  <a:gd name="connsiteY52" fmla="*/ 2265998 h 5843588"/>
                  <a:gd name="connsiteX53" fmla="*/ 2413615 w 2810331"/>
                  <a:gd name="connsiteY53" fmla="*/ 2342198 h 5843588"/>
                  <a:gd name="connsiteX54" fmla="*/ 2421235 w 2810331"/>
                  <a:gd name="connsiteY54" fmla="*/ 2517458 h 5843588"/>
                  <a:gd name="connsiteX55" fmla="*/ 2451715 w 2810331"/>
                  <a:gd name="connsiteY55" fmla="*/ 2723198 h 5843588"/>
                  <a:gd name="connsiteX56" fmla="*/ 2413615 w 2810331"/>
                  <a:gd name="connsiteY56" fmla="*/ 2944178 h 5843588"/>
                  <a:gd name="connsiteX57" fmla="*/ 2200255 w 2810331"/>
                  <a:gd name="connsiteY57" fmla="*/ 3530918 h 5843588"/>
                  <a:gd name="connsiteX58" fmla="*/ 2063095 w 2810331"/>
                  <a:gd name="connsiteY58" fmla="*/ 3721418 h 5843588"/>
                  <a:gd name="connsiteX59" fmla="*/ 2078335 w 2810331"/>
                  <a:gd name="connsiteY59" fmla="*/ 3805238 h 5843588"/>
                  <a:gd name="connsiteX60" fmla="*/ 2017375 w 2810331"/>
                  <a:gd name="connsiteY60" fmla="*/ 3866198 h 5843588"/>
                  <a:gd name="connsiteX61" fmla="*/ 2078335 w 2810331"/>
                  <a:gd name="connsiteY61" fmla="*/ 3980498 h 5843588"/>
                  <a:gd name="connsiteX62" fmla="*/ 2192635 w 2810331"/>
                  <a:gd name="connsiteY62" fmla="*/ 4102418 h 5843588"/>
                  <a:gd name="connsiteX63" fmla="*/ 2573635 w 2810331"/>
                  <a:gd name="connsiteY63" fmla="*/ 4712018 h 5843588"/>
                  <a:gd name="connsiteX64" fmla="*/ 2560989 w 2810331"/>
                  <a:gd name="connsiteY64" fmla="*/ 4737311 h 5843588"/>
                  <a:gd name="connsiteX65" fmla="*/ 2565063 w 2810331"/>
                  <a:gd name="connsiteY65" fmla="*/ 4733926 h 5843588"/>
                  <a:gd name="connsiteX66" fmla="*/ 2598400 w 2810331"/>
                  <a:gd name="connsiteY66" fmla="*/ 4714876 h 5843588"/>
                  <a:gd name="connsiteX67" fmla="*/ 2612688 w 2810331"/>
                  <a:gd name="connsiteY67" fmla="*/ 4698207 h 5843588"/>
                  <a:gd name="connsiteX68" fmla="*/ 2634119 w 2810331"/>
                  <a:gd name="connsiteY68" fmla="*/ 4702969 h 5843588"/>
                  <a:gd name="connsiteX69" fmla="*/ 2688888 w 2810331"/>
                  <a:gd name="connsiteY69" fmla="*/ 4779169 h 5843588"/>
                  <a:gd name="connsiteX70" fmla="*/ 2703175 w 2810331"/>
                  <a:gd name="connsiteY70" fmla="*/ 4800601 h 5843588"/>
                  <a:gd name="connsiteX71" fmla="*/ 2776994 w 2810331"/>
                  <a:gd name="connsiteY71" fmla="*/ 4902994 h 5843588"/>
                  <a:gd name="connsiteX72" fmla="*/ 2788900 w 2810331"/>
                  <a:gd name="connsiteY72" fmla="*/ 4919663 h 5843588"/>
                  <a:gd name="connsiteX73" fmla="*/ 2810331 w 2810331"/>
                  <a:gd name="connsiteY73" fmla="*/ 4972051 h 5843588"/>
                  <a:gd name="connsiteX74" fmla="*/ 2781756 w 2810331"/>
                  <a:gd name="connsiteY74" fmla="*/ 5053013 h 5843588"/>
                  <a:gd name="connsiteX75" fmla="*/ 2624594 w 2810331"/>
                  <a:gd name="connsiteY75" fmla="*/ 5193507 h 5843588"/>
                  <a:gd name="connsiteX76" fmla="*/ 2462669 w 2810331"/>
                  <a:gd name="connsiteY76" fmla="*/ 5298282 h 5843588"/>
                  <a:gd name="connsiteX77" fmla="*/ 2362656 w 2810331"/>
                  <a:gd name="connsiteY77" fmla="*/ 5376863 h 5843588"/>
                  <a:gd name="connsiteX78" fmla="*/ 2298363 w 2810331"/>
                  <a:gd name="connsiteY78" fmla="*/ 5360194 h 5843588"/>
                  <a:gd name="connsiteX79" fmla="*/ 2274550 w 2810331"/>
                  <a:gd name="connsiteY79" fmla="*/ 5334001 h 5843588"/>
                  <a:gd name="connsiteX80" fmla="*/ 2284075 w 2810331"/>
                  <a:gd name="connsiteY80" fmla="*/ 5243513 h 5843588"/>
                  <a:gd name="connsiteX81" fmla="*/ 2298363 w 2810331"/>
                  <a:gd name="connsiteY81" fmla="*/ 5162551 h 5843588"/>
                  <a:gd name="connsiteX82" fmla="*/ 2336463 w 2810331"/>
                  <a:gd name="connsiteY82" fmla="*/ 5117307 h 5843588"/>
                  <a:gd name="connsiteX83" fmla="*/ 2350750 w 2810331"/>
                  <a:gd name="connsiteY83" fmla="*/ 5079207 h 5843588"/>
                  <a:gd name="connsiteX84" fmla="*/ 2355513 w 2810331"/>
                  <a:gd name="connsiteY84" fmla="*/ 5050632 h 5843588"/>
                  <a:gd name="connsiteX85" fmla="*/ 2387127 w 2810331"/>
                  <a:gd name="connsiteY85" fmla="*/ 4942042 h 5843588"/>
                  <a:gd name="connsiteX86" fmla="*/ 2085955 w 2810331"/>
                  <a:gd name="connsiteY86" fmla="*/ 5153978 h 5843588"/>
                  <a:gd name="connsiteX87" fmla="*/ 1935068 w 2810331"/>
                  <a:gd name="connsiteY87" fmla="*/ 5240658 h 5843588"/>
                  <a:gd name="connsiteX88" fmla="*/ 1938794 w 2810331"/>
                  <a:gd name="connsiteY88" fmla="*/ 5512594 h 5843588"/>
                  <a:gd name="connsiteX89" fmla="*/ 1943556 w 2810331"/>
                  <a:gd name="connsiteY89" fmla="*/ 5619751 h 5843588"/>
                  <a:gd name="connsiteX90" fmla="*/ 1960225 w 2810331"/>
                  <a:gd name="connsiteY90" fmla="*/ 5698332 h 5843588"/>
                  <a:gd name="connsiteX91" fmla="*/ 1972131 w 2810331"/>
                  <a:gd name="connsiteY91" fmla="*/ 5731669 h 5843588"/>
                  <a:gd name="connsiteX92" fmla="*/ 1967369 w 2810331"/>
                  <a:gd name="connsiteY92" fmla="*/ 5760244 h 5843588"/>
                  <a:gd name="connsiteX93" fmla="*/ 1919744 w 2810331"/>
                  <a:gd name="connsiteY93" fmla="*/ 5795963 h 5843588"/>
                  <a:gd name="connsiteX94" fmla="*/ 1850688 w 2810331"/>
                  <a:gd name="connsiteY94" fmla="*/ 5819776 h 5843588"/>
                  <a:gd name="connsiteX95" fmla="*/ 1629231 w 2810331"/>
                  <a:gd name="connsiteY95" fmla="*/ 5836444 h 5843588"/>
                  <a:gd name="connsiteX96" fmla="*/ 1603038 w 2810331"/>
                  <a:gd name="connsiteY96" fmla="*/ 5838826 h 5843588"/>
                  <a:gd name="connsiteX97" fmla="*/ 1593513 w 2810331"/>
                  <a:gd name="connsiteY97" fmla="*/ 5843588 h 5843588"/>
                  <a:gd name="connsiteX98" fmla="*/ 1524456 w 2810331"/>
                  <a:gd name="connsiteY98" fmla="*/ 5812632 h 5843588"/>
                  <a:gd name="connsiteX99" fmla="*/ 1503025 w 2810331"/>
                  <a:gd name="connsiteY99" fmla="*/ 5776913 h 5843588"/>
                  <a:gd name="connsiteX100" fmla="*/ 1517313 w 2810331"/>
                  <a:gd name="connsiteY100" fmla="*/ 5745957 h 5843588"/>
                  <a:gd name="connsiteX101" fmla="*/ 1550650 w 2810331"/>
                  <a:gd name="connsiteY101" fmla="*/ 5679282 h 5843588"/>
                  <a:gd name="connsiteX102" fmla="*/ 1603038 w 2810331"/>
                  <a:gd name="connsiteY102" fmla="*/ 5641182 h 5843588"/>
                  <a:gd name="connsiteX103" fmla="*/ 1626850 w 2810331"/>
                  <a:gd name="connsiteY103" fmla="*/ 5617369 h 5843588"/>
                  <a:gd name="connsiteX104" fmla="*/ 1660188 w 2810331"/>
                  <a:gd name="connsiteY104" fmla="*/ 5607844 h 5843588"/>
                  <a:gd name="connsiteX105" fmla="*/ 1710194 w 2810331"/>
                  <a:gd name="connsiteY105" fmla="*/ 5595938 h 5843588"/>
                  <a:gd name="connsiteX106" fmla="*/ 1764963 w 2810331"/>
                  <a:gd name="connsiteY106" fmla="*/ 5555457 h 5843588"/>
                  <a:gd name="connsiteX107" fmla="*/ 1734443 w 2810331"/>
                  <a:gd name="connsiteY107" fmla="*/ 5355911 h 5843588"/>
                  <a:gd name="connsiteX108" fmla="*/ 1727815 w 2810331"/>
                  <a:gd name="connsiteY108" fmla="*/ 5359718 h 5843588"/>
                  <a:gd name="connsiteX109" fmla="*/ 1430635 w 2810331"/>
                  <a:gd name="connsiteY109" fmla="*/ 5435918 h 5843588"/>
                  <a:gd name="connsiteX110" fmla="*/ 1339195 w 2810331"/>
                  <a:gd name="connsiteY110" fmla="*/ 5405438 h 5843588"/>
                  <a:gd name="connsiteX111" fmla="*/ 1339195 w 2810331"/>
                  <a:gd name="connsiteY111" fmla="*/ 5268278 h 5843588"/>
                  <a:gd name="connsiteX112" fmla="*/ 1354435 w 2810331"/>
                  <a:gd name="connsiteY112" fmla="*/ 5009198 h 5843588"/>
                  <a:gd name="connsiteX113" fmla="*/ 1339195 w 2810331"/>
                  <a:gd name="connsiteY113" fmla="*/ 4712018 h 5843588"/>
                  <a:gd name="connsiteX114" fmla="*/ 1316335 w 2810331"/>
                  <a:gd name="connsiteY114" fmla="*/ 4635818 h 5843588"/>
                  <a:gd name="connsiteX115" fmla="*/ 1224895 w 2810331"/>
                  <a:gd name="connsiteY115" fmla="*/ 4384358 h 5843588"/>
                  <a:gd name="connsiteX116" fmla="*/ 1209655 w 2810331"/>
                  <a:gd name="connsiteY116" fmla="*/ 4132898 h 5843588"/>
                  <a:gd name="connsiteX117" fmla="*/ 1278235 w 2810331"/>
                  <a:gd name="connsiteY117" fmla="*/ 3858578 h 5843588"/>
                  <a:gd name="connsiteX118" fmla="*/ 1301095 w 2810331"/>
                  <a:gd name="connsiteY118" fmla="*/ 3607118 h 5843588"/>
                  <a:gd name="connsiteX119" fmla="*/ 1308715 w 2810331"/>
                  <a:gd name="connsiteY119" fmla="*/ 3157538 h 5843588"/>
                  <a:gd name="connsiteX120" fmla="*/ 1308715 w 2810331"/>
                  <a:gd name="connsiteY120" fmla="*/ 3081338 h 5843588"/>
                  <a:gd name="connsiteX121" fmla="*/ 1377295 w 2810331"/>
                  <a:gd name="connsiteY121" fmla="*/ 2677478 h 5843588"/>
                  <a:gd name="connsiteX122" fmla="*/ 1453495 w 2810331"/>
                  <a:gd name="connsiteY122" fmla="*/ 2433638 h 5843588"/>
                  <a:gd name="connsiteX123" fmla="*/ 1476355 w 2810331"/>
                  <a:gd name="connsiteY123" fmla="*/ 2166938 h 5843588"/>
                  <a:gd name="connsiteX124" fmla="*/ 1438255 w 2810331"/>
                  <a:gd name="connsiteY124" fmla="*/ 1923098 h 5843588"/>
                  <a:gd name="connsiteX125" fmla="*/ 1339195 w 2810331"/>
                  <a:gd name="connsiteY125" fmla="*/ 2136458 h 5843588"/>
                  <a:gd name="connsiteX126" fmla="*/ 1278235 w 2810331"/>
                  <a:gd name="connsiteY126" fmla="*/ 2128838 h 5843588"/>
                  <a:gd name="connsiteX127" fmla="*/ 1301095 w 2810331"/>
                  <a:gd name="connsiteY127" fmla="*/ 2281238 h 5843588"/>
                  <a:gd name="connsiteX128" fmla="*/ 1247755 w 2810331"/>
                  <a:gd name="connsiteY128" fmla="*/ 2555558 h 5843588"/>
                  <a:gd name="connsiteX129" fmla="*/ 1217275 w 2810331"/>
                  <a:gd name="connsiteY129" fmla="*/ 2608898 h 5843588"/>
                  <a:gd name="connsiteX130" fmla="*/ 1087735 w 2810331"/>
                  <a:gd name="connsiteY130" fmla="*/ 2654618 h 5843588"/>
                  <a:gd name="connsiteX131" fmla="*/ 775315 w 2810331"/>
                  <a:gd name="connsiteY131" fmla="*/ 2654618 h 5843588"/>
                  <a:gd name="connsiteX132" fmla="*/ 432415 w 2810331"/>
                  <a:gd name="connsiteY132" fmla="*/ 2639378 h 5843588"/>
                  <a:gd name="connsiteX133" fmla="*/ 318115 w 2810331"/>
                  <a:gd name="connsiteY133" fmla="*/ 2509838 h 5843588"/>
                  <a:gd name="connsiteX134" fmla="*/ 394315 w 2810331"/>
                  <a:gd name="connsiteY134" fmla="*/ 2357438 h 5843588"/>
                  <a:gd name="connsiteX135" fmla="*/ 394315 w 2810331"/>
                  <a:gd name="connsiteY135" fmla="*/ 2220278 h 5843588"/>
                  <a:gd name="connsiteX136" fmla="*/ 462895 w 2810331"/>
                  <a:gd name="connsiteY136" fmla="*/ 2052638 h 5843588"/>
                  <a:gd name="connsiteX137" fmla="*/ 539095 w 2810331"/>
                  <a:gd name="connsiteY137" fmla="*/ 1869758 h 5843588"/>
                  <a:gd name="connsiteX138" fmla="*/ 500995 w 2810331"/>
                  <a:gd name="connsiteY138" fmla="*/ 1824038 h 5843588"/>
                  <a:gd name="connsiteX139" fmla="*/ 508615 w 2810331"/>
                  <a:gd name="connsiteY139" fmla="*/ 1732598 h 5843588"/>
                  <a:gd name="connsiteX140" fmla="*/ 398953 w 2810331"/>
                  <a:gd name="connsiteY140" fmla="*/ 1629202 h 5843588"/>
                  <a:gd name="connsiteX141" fmla="*/ 330861 w 2810331"/>
                  <a:gd name="connsiteY141" fmla="*/ 1645805 h 5843588"/>
                  <a:gd name="connsiteX142" fmla="*/ 178314 w 2810331"/>
                  <a:gd name="connsiteY142" fmla="*/ 1622960 h 5843588"/>
                  <a:gd name="connsiteX143" fmla="*/ 76320 w 2810331"/>
                  <a:gd name="connsiteY143" fmla="*/ 949757 h 5843588"/>
                  <a:gd name="connsiteX144" fmla="*/ 660736 w 2810331"/>
                  <a:gd name="connsiteY144" fmla="*/ 600382 h 5843588"/>
                  <a:gd name="connsiteX145" fmla="*/ 838979 w 2810331"/>
                  <a:gd name="connsiteY145" fmla="*/ 960066 h 5843588"/>
                  <a:gd name="connsiteX146" fmla="*/ 836495 w 2810331"/>
                  <a:gd name="connsiteY146" fmla="*/ 987167 h 5843588"/>
                  <a:gd name="connsiteX147" fmla="*/ 938669 w 2810331"/>
                  <a:gd name="connsiteY147" fmla="*/ 1014413 h 5843588"/>
                  <a:gd name="connsiteX148" fmla="*/ 1014869 w 2810331"/>
                  <a:gd name="connsiteY148" fmla="*/ 1057276 h 5843588"/>
                  <a:gd name="connsiteX149" fmla="*/ 1129270 w 2810331"/>
                  <a:gd name="connsiteY149" fmla="*/ 1263198 h 5843588"/>
                  <a:gd name="connsiteX150" fmla="*/ 1217275 w 2810331"/>
                  <a:gd name="connsiteY150" fmla="*/ 1145858 h 5843588"/>
                  <a:gd name="connsiteX151" fmla="*/ 1316335 w 2810331"/>
                  <a:gd name="connsiteY151" fmla="*/ 1062038 h 5843588"/>
                  <a:gd name="connsiteX152" fmla="*/ 1567795 w 2810331"/>
                  <a:gd name="connsiteY152" fmla="*/ 993458 h 5843588"/>
                  <a:gd name="connsiteX153" fmla="*/ 1567795 w 2810331"/>
                  <a:gd name="connsiteY153" fmla="*/ 917258 h 5843588"/>
                  <a:gd name="connsiteX154" fmla="*/ 1583035 w 2810331"/>
                  <a:gd name="connsiteY154" fmla="*/ 879158 h 5843588"/>
                  <a:gd name="connsiteX155" fmla="*/ 1640389 w 2810331"/>
                  <a:gd name="connsiteY155" fmla="*/ 844746 h 5843588"/>
                  <a:gd name="connsiteX156" fmla="*/ 1636375 w 2810331"/>
                  <a:gd name="connsiteY156" fmla="*/ 809626 h 5843588"/>
                  <a:gd name="connsiteX157" fmla="*/ 1614944 w 2810331"/>
                  <a:gd name="connsiteY157" fmla="*/ 759619 h 5843588"/>
                  <a:gd name="connsiteX158" fmla="*/ 1541125 w 2810331"/>
                  <a:gd name="connsiteY158" fmla="*/ 852488 h 5843588"/>
                  <a:gd name="connsiteX159" fmla="*/ 1538744 w 2810331"/>
                  <a:gd name="connsiteY159" fmla="*/ 809626 h 5843588"/>
                  <a:gd name="connsiteX160" fmla="*/ 1493500 w 2810331"/>
                  <a:gd name="connsiteY160" fmla="*/ 857251 h 5843588"/>
                  <a:gd name="connsiteX161" fmla="*/ 1514931 w 2810331"/>
                  <a:gd name="connsiteY161" fmla="*/ 800101 h 5843588"/>
                  <a:gd name="connsiteX162" fmla="*/ 1514931 w 2810331"/>
                  <a:gd name="connsiteY162" fmla="*/ 771526 h 5843588"/>
                  <a:gd name="connsiteX163" fmla="*/ 1510169 w 2810331"/>
                  <a:gd name="connsiteY163" fmla="*/ 735807 h 5843588"/>
                  <a:gd name="connsiteX164" fmla="*/ 1488738 w 2810331"/>
                  <a:gd name="connsiteY164" fmla="*/ 719138 h 5843588"/>
                  <a:gd name="connsiteX165" fmla="*/ 1460163 w 2810331"/>
                  <a:gd name="connsiteY165" fmla="*/ 704851 h 5843588"/>
                  <a:gd name="connsiteX166" fmla="*/ 1407775 w 2810331"/>
                  <a:gd name="connsiteY166" fmla="*/ 671513 h 5843588"/>
                  <a:gd name="connsiteX167" fmla="*/ 1388725 w 2810331"/>
                  <a:gd name="connsiteY167" fmla="*/ 642938 h 5843588"/>
                  <a:gd name="connsiteX168" fmla="*/ 1355388 w 2810331"/>
                  <a:gd name="connsiteY168" fmla="*/ 607219 h 5843588"/>
                  <a:gd name="connsiteX169" fmla="*/ 1338719 w 2810331"/>
                  <a:gd name="connsiteY169" fmla="*/ 592932 h 5843588"/>
                  <a:gd name="connsiteX170" fmla="*/ 1333956 w 2810331"/>
                  <a:gd name="connsiteY170" fmla="*/ 538163 h 5843588"/>
                  <a:gd name="connsiteX171" fmla="*/ 1338719 w 2810331"/>
                  <a:gd name="connsiteY171" fmla="*/ 497682 h 5843588"/>
                  <a:gd name="connsiteX172" fmla="*/ 1333956 w 2810331"/>
                  <a:gd name="connsiteY172" fmla="*/ 457201 h 5843588"/>
                  <a:gd name="connsiteX173" fmla="*/ 1319669 w 2810331"/>
                  <a:gd name="connsiteY173" fmla="*/ 421482 h 5843588"/>
                  <a:gd name="connsiteX174" fmla="*/ 1310144 w 2810331"/>
                  <a:gd name="connsiteY174" fmla="*/ 347663 h 5843588"/>
                  <a:gd name="connsiteX175" fmla="*/ 1303000 w 2810331"/>
                  <a:gd name="connsiteY175" fmla="*/ 326232 h 5843588"/>
                  <a:gd name="connsiteX176" fmla="*/ 1293475 w 2810331"/>
                  <a:gd name="connsiteY176" fmla="*/ 273844 h 5843588"/>
                  <a:gd name="connsiteX177" fmla="*/ 1307763 w 2810331"/>
                  <a:gd name="connsiteY177" fmla="*/ 207169 h 5843588"/>
                  <a:gd name="connsiteX178" fmla="*/ 1338719 w 2810331"/>
                  <a:gd name="connsiteY178" fmla="*/ 133350 h 5843588"/>
                  <a:gd name="connsiteX179" fmla="*/ 1419681 w 2810331"/>
                  <a:gd name="connsiteY179" fmla="*/ 45244 h 5843588"/>
                  <a:gd name="connsiteX180" fmla="*/ 1498263 w 2810331"/>
                  <a:gd name="connsiteY180" fmla="*/ 35719 h 5843588"/>
                  <a:gd name="connsiteX181" fmla="*/ 1510169 w 2810331"/>
                  <a:gd name="connsiteY181" fmla="*/ 11907 h 584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2810331" h="5843588">
                    <a:moveTo>
                      <a:pt x="808234" y="1151142"/>
                    </a:moveTo>
                    <a:lnTo>
                      <a:pt x="804370" y="1167253"/>
                    </a:lnTo>
                    <a:cubicBezTo>
                      <a:pt x="793239" y="1202693"/>
                      <a:pt x="779382" y="1238288"/>
                      <a:pt x="762730" y="1273585"/>
                    </a:cubicBezTo>
                    <a:cubicBezTo>
                      <a:pt x="712774" y="1379476"/>
                      <a:pt x="644756" y="1467655"/>
                      <a:pt x="569253" y="1531799"/>
                    </a:cubicBezTo>
                    <a:lnTo>
                      <a:pt x="537350" y="1554778"/>
                    </a:lnTo>
                    <a:lnTo>
                      <a:pt x="546715" y="1580198"/>
                    </a:lnTo>
                    <a:lnTo>
                      <a:pt x="607675" y="1625918"/>
                    </a:lnTo>
                    <a:lnTo>
                      <a:pt x="706735" y="1633538"/>
                    </a:lnTo>
                    <a:lnTo>
                      <a:pt x="737215" y="1694498"/>
                    </a:lnTo>
                    <a:lnTo>
                      <a:pt x="821035" y="1694498"/>
                    </a:lnTo>
                    <a:lnTo>
                      <a:pt x="805795" y="1580198"/>
                    </a:lnTo>
                    <a:lnTo>
                      <a:pt x="828655" y="1557338"/>
                    </a:lnTo>
                    <a:lnTo>
                      <a:pt x="981055" y="1435418"/>
                    </a:lnTo>
                    <a:lnTo>
                      <a:pt x="1036731" y="1370951"/>
                    </a:lnTo>
                    <a:lnTo>
                      <a:pt x="1017250" y="1364457"/>
                    </a:lnTo>
                    <a:lnTo>
                      <a:pt x="938669" y="1307307"/>
                    </a:lnTo>
                    <a:lnTo>
                      <a:pt x="914856" y="1240632"/>
                    </a:lnTo>
                    <a:lnTo>
                      <a:pt x="833894" y="1259682"/>
                    </a:lnTo>
                    <a:lnTo>
                      <a:pt x="814844" y="1309688"/>
                    </a:lnTo>
                    <a:lnTo>
                      <a:pt x="800556" y="1321594"/>
                    </a:lnTo>
                    <a:lnTo>
                      <a:pt x="781506" y="1307307"/>
                    </a:lnTo>
                    <a:lnTo>
                      <a:pt x="798175" y="1214438"/>
                    </a:lnTo>
                    <a:lnTo>
                      <a:pt x="843419" y="1190626"/>
                    </a:lnTo>
                    <a:lnTo>
                      <a:pt x="869613" y="1169194"/>
                    </a:lnTo>
                    <a:close/>
                    <a:moveTo>
                      <a:pt x="1567319" y="0"/>
                    </a:moveTo>
                    <a:lnTo>
                      <a:pt x="1734006" y="19050"/>
                    </a:lnTo>
                    <a:lnTo>
                      <a:pt x="1805444" y="126207"/>
                    </a:lnTo>
                    <a:lnTo>
                      <a:pt x="1853069" y="214313"/>
                    </a:lnTo>
                    <a:lnTo>
                      <a:pt x="1919744" y="300038"/>
                    </a:lnTo>
                    <a:lnTo>
                      <a:pt x="1879263" y="302419"/>
                    </a:lnTo>
                    <a:lnTo>
                      <a:pt x="1905456" y="326232"/>
                    </a:lnTo>
                    <a:lnTo>
                      <a:pt x="1867356" y="321469"/>
                    </a:lnTo>
                    <a:lnTo>
                      <a:pt x="1891169" y="392907"/>
                    </a:lnTo>
                    <a:lnTo>
                      <a:pt x="1926888" y="504826"/>
                    </a:lnTo>
                    <a:lnTo>
                      <a:pt x="1926888" y="535782"/>
                    </a:lnTo>
                    <a:lnTo>
                      <a:pt x="1922125" y="583407"/>
                    </a:lnTo>
                    <a:lnTo>
                      <a:pt x="1912600" y="666751"/>
                    </a:lnTo>
                    <a:lnTo>
                      <a:pt x="1891169" y="695326"/>
                    </a:lnTo>
                    <a:lnTo>
                      <a:pt x="1898313" y="733426"/>
                    </a:lnTo>
                    <a:lnTo>
                      <a:pt x="1932764" y="766311"/>
                    </a:lnTo>
                    <a:lnTo>
                      <a:pt x="2009755" y="741998"/>
                    </a:lnTo>
                    <a:lnTo>
                      <a:pt x="2139295" y="856298"/>
                    </a:lnTo>
                    <a:lnTo>
                      <a:pt x="2200255" y="848678"/>
                    </a:lnTo>
                    <a:lnTo>
                      <a:pt x="2390755" y="841058"/>
                    </a:lnTo>
                    <a:lnTo>
                      <a:pt x="2459335" y="886778"/>
                    </a:lnTo>
                    <a:lnTo>
                      <a:pt x="2489815" y="1054418"/>
                    </a:lnTo>
                    <a:lnTo>
                      <a:pt x="2520295" y="1404938"/>
                    </a:lnTo>
                    <a:lnTo>
                      <a:pt x="2482195" y="1633538"/>
                    </a:lnTo>
                    <a:lnTo>
                      <a:pt x="2604115" y="1694498"/>
                    </a:lnTo>
                    <a:lnTo>
                      <a:pt x="2604115" y="1770698"/>
                    </a:lnTo>
                    <a:lnTo>
                      <a:pt x="2718415" y="2197418"/>
                    </a:lnTo>
                    <a:lnTo>
                      <a:pt x="2604115" y="2212658"/>
                    </a:lnTo>
                    <a:lnTo>
                      <a:pt x="2505055" y="2265998"/>
                    </a:lnTo>
                    <a:lnTo>
                      <a:pt x="2413615" y="2342198"/>
                    </a:lnTo>
                    <a:lnTo>
                      <a:pt x="2421235" y="2517458"/>
                    </a:lnTo>
                    <a:lnTo>
                      <a:pt x="2451715" y="2723198"/>
                    </a:lnTo>
                    <a:lnTo>
                      <a:pt x="2413615" y="2944178"/>
                    </a:lnTo>
                    <a:lnTo>
                      <a:pt x="2200255" y="3530918"/>
                    </a:lnTo>
                    <a:lnTo>
                      <a:pt x="2063095" y="3721418"/>
                    </a:lnTo>
                    <a:lnTo>
                      <a:pt x="2078335" y="3805238"/>
                    </a:lnTo>
                    <a:lnTo>
                      <a:pt x="2017375" y="3866198"/>
                    </a:lnTo>
                    <a:lnTo>
                      <a:pt x="2078335" y="3980498"/>
                    </a:lnTo>
                    <a:lnTo>
                      <a:pt x="2192635" y="4102418"/>
                    </a:lnTo>
                    <a:lnTo>
                      <a:pt x="2573635" y="4712018"/>
                    </a:lnTo>
                    <a:lnTo>
                      <a:pt x="2560989" y="4737311"/>
                    </a:lnTo>
                    <a:lnTo>
                      <a:pt x="2565063" y="4733926"/>
                    </a:lnTo>
                    <a:lnTo>
                      <a:pt x="2598400" y="4714876"/>
                    </a:lnTo>
                    <a:lnTo>
                      <a:pt x="2612688" y="4698207"/>
                    </a:lnTo>
                    <a:lnTo>
                      <a:pt x="2634119" y="4702969"/>
                    </a:lnTo>
                    <a:lnTo>
                      <a:pt x="2688888" y="4779169"/>
                    </a:lnTo>
                    <a:lnTo>
                      <a:pt x="2703175" y="4800601"/>
                    </a:lnTo>
                    <a:lnTo>
                      <a:pt x="2776994" y="4902994"/>
                    </a:lnTo>
                    <a:lnTo>
                      <a:pt x="2788900" y="4919663"/>
                    </a:lnTo>
                    <a:lnTo>
                      <a:pt x="2810331" y="4972051"/>
                    </a:lnTo>
                    <a:lnTo>
                      <a:pt x="2781756" y="5053013"/>
                    </a:lnTo>
                    <a:lnTo>
                      <a:pt x="2624594" y="5193507"/>
                    </a:lnTo>
                    <a:lnTo>
                      <a:pt x="2462669" y="5298282"/>
                    </a:lnTo>
                    <a:lnTo>
                      <a:pt x="2362656" y="5376863"/>
                    </a:lnTo>
                    <a:lnTo>
                      <a:pt x="2298363" y="5360194"/>
                    </a:lnTo>
                    <a:lnTo>
                      <a:pt x="2274550" y="5334001"/>
                    </a:lnTo>
                    <a:lnTo>
                      <a:pt x="2284075" y="5243513"/>
                    </a:lnTo>
                    <a:lnTo>
                      <a:pt x="2298363" y="5162551"/>
                    </a:lnTo>
                    <a:lnTo>
                      <a:pt x="2336463" y="5117307"/>
                    </a:lnTo>
                    <a:lnTo>
                      <a:pt x="2350750" y="5079207"/>
                    </a:lnTo>
                    <a:cubicBezTo>
                      <a:pt x="2353308" y="5053628"/>
                      <a:pt x="2349562" y="5062528"/>
                      <a:pt x="2355513" y="5050632"/>
                    </a:cubicBezTo>
                    <a:lnTo>
                      <a:pt x="2387127" y="4942042"/>
                    </a:lnTo>
                    <a:lnTo>
                      <a:pt x="2085955" y="5153978"/>
                    </a:lnTo>
                    <a:lnTo>
                      <a:pt x="1935068" y="5240658"/>
                    </a:lnTo>
                    <a:lnTo>
                      <a:pt x="1938794" y="5512594"/>
                    </a:lnTo>
                    <a:lnTo>
                      <a:pt x="1943556" y="5619751"/>
                    </a:lnTo>
                    <a:lnTo>
                      <a:pt x="1960225" y="5698332"/>
                    </a:lnTo>
                    <a:lnTo>
                      <a:pt x="1972131" y="5731669"/>
                    </a:lnTo>
                    <a:lnTo>
                      <a:pt x="1967369" y="5760244"/>
                    </a:lnTo>
                    <a:lnTo>
                      <a:pt x="1919744" y="5795963"/>
                    </a:lnTo>
                    <a:lnTo>
                      <a:pt x="1850688" y="5819776"/>
                    </a:lnTo>
                    <a:lnTo>
                      <a:pt x="1629231" y="5836444"/>
                    </a:lnTo>
                    <a:cubicBezTo>
                      <a:pt x="1620500" y="5837238"/>
                      <a:pt x="1611635" y="5837107"/>
                      <a:pt x="1603038" y="5838826"/>
                    </a:cubicBezTo>
                    <a:cubicBezTo>
                      <a:pt x="1599557" y="5839522"/>
                      <a:pt x="1593513" y="5843588"/>
                      <a:pt x="1593513" y="5843588"/>
                    </a:cubicBezTo>
                    <a:lnTo>
                      <a:pt x="1524456" y="5812632"/>
                    </a:lnTo>
                    <a:lnTo>
                      <a:pt x="1503025" y="5776913"/>
                    </a:lnTo>
                    <a:lnTo>
                      <a:pt x="1517313" y="5745957"/>
                    </a:lnTo>
                    <a:lnTo>
                      <a:pt x="1550650" y="5679282"/>
                    </a:lnTo>
                    <a:lnTo>
                      <a:pt x="1603038" y="5641182"/>
                    </a:lnTo>
                    <a:lnTo>
                      <a:pt x="1626850" y="5617369"/>
                    </a:lnTo>
                    <a:lnTo>
                      <a:pt x="1660188" y="5607844"/>
                    </a:lnTo>
                    <a:lnTo>
                      <a:pt x="1710194" y="5595938"/>
                    </a:lnTo>
                    <a:lnTo>
                      <a:pt x="1764963" y="5555457"/>
                    </a:lnTo>
                    <a:lnTo>
                      <a:pt x="1734443" y="5355911"/>
                    </a:lnTo>
                    <a:lnTo>
                      <a:pt x="1727815" y="5359718"/>
                    </a:lnTo>
                    <a:lnTo>
                      <a:pt x="1430635" y="5435918"/>
                    </a:lnTo>
                    <a:lnTo>
                      <a:pt x="1339195" y="5405438"/>
                    </a:lnTo>
                    <a:lnTo>
                      <a:pt x="1339195" y="5268278"/>
                    </a:lnTo>
                    <a:lnTo>
                      <a:pt x="1354435" y="5009198"/>
                    </a:lnTo>
                    <a:lnTo>
                      <a:pt x="1339195" y="4712018"/>
                    </a:lnTo>
                    <a:cubicBezTo>
                      <a:pt x="1315016" y="4687839"/>
                      <a:pt x="1332354" y="4707905"/>
                      <a:pt x="1316335" y="4635818"/>
                    </a:cubicBezTo>
                    <a:lnTo>
                      <a:pt x="1224895" y="4384358"/>
                    </a:lnTo>
                    <a:lnTo>
                      <a:pt x="1209655" y="4132898"/>
                    </a:lnTo>
                    <a:lnTo>
                      <a:pt x="1278235" y="3858578"/>
                    </a:lnTo>
                    <a:lnTo>
                      <a:pt x="1301095" y="3607118"/>
                    </a:lnTo>
                    <a:lnTo>
                      <a:pt x="1308715" y="3157538"/>
                    </a:lnTo>
                    <a:lnTo>
                      <a:pt x="1308715" y="3081338"/>
                    </a:lnTo>
                    <a:lnTo>
                      <a:pt x="1377295" y="2677478"/>
                    </a:lnTo>
                    <a:lnTo>
                      <a:pt x="1453495" y="2433638"/>
                    </a:lnTo>
                    <a:lnTo>
                      <a:pt x="1476355" y="2166938"/>
                    </a:lnTo>
                    <a:lnTo>
                      <a:pt x="1438255" y="1923098"/>
                    </a:lnTo>
                    <a:lnTo>
                      <a:pt x="1339195" y="2136458"/>
                    </a:lnTo>
                    <a:lnTo>
                      <a:pt x="1278235" y="2128838"/>
                    </a:lnTo>
                    <a:lnTo>
                      <a:pt x="1301095" y="2281238"/>
                    </a:lnTo>
                    <a:lnTo>
                      <a:pt x="1247755" y="2555558"/>
                    </a:lnTo>
                    <a:lnTo>
                      <a:pt x="1217275" y="2608898"/>
                    </a:lnTo>
                    <a:lnTo>
                      <a:pt x="1087735" y="2654618"/>
                    </a:lnTo>
                    <a:lnTo>
                      <a:pt x="775315" y="2654618"/>
                    </a:lnTo>
                    <a:lnTo>
                      <a:pt x="432415" y="2639378"/>
                    </a:lnTo>
                    <a:lnTo>
                      <a:pt x="318115" y="2509838"/>
                    </a:lnTo>
                    <a:lnTo>
                      <a:pt x="394315" y="2357438"/>
                    </a:lnTo>
                    <a:lnTo>
                      <a:pt x="394315" y="2220278"/>
                    </a:lnTo>
                    <a:lnTo>
                      <a:pt x="462895" y="2052638"/>
                    </a:lnTo>
                    <a:lnTo>
                      <a:pt x="539095" y="1869758"/>
                    </a:lnTo>
                    <a:lnTo>
                      <a:pt x="500995" y="1824038"/>
                    </a:lnTo>
                    <a:lnTo>
                      <a:pt x="508615" y="1732598"/>
                    </a:lnTo>
                    <a:lnTo>
                      <a:pt x="398953" y="1629202"/>
                    </a:lnTo>
                    <a:lnTo>
                      <a:pt x="330861" y="1645805"/>
                    </a:lnTo>
                    <a:cubicBezTo>
                      <a:pt x="277594" y="1652306"/>
                      <a:pt x="225701" y="1645316"/>
                      <a:pt x="178314" y="1622960"/>
                    </a:cubicBezTo>
                    <a:cubicBezTo>
                      <a:pt x="-11233" y="1533538"/>
                      <a:pt x="-56897" y="1232135"/>
                      <a:pt x="76320" y="949757"/>
                    </a:cubicBezTo>
                    <a:cubicBezTo>
                      <a:pt x="209537" y="667380"/>
                      <a:pt x="471188" y="510959"/>
                      <a:pt x="660736" y="600382"/>
                    </a:cubicBezTo>
                    <a:cubicBezTo>
                      <a:pt x="779203" y="656271"/>
                      <a:pt x="841465" y="794965"/>
                      <a:pt x="838979" y="960066"/>
                    </a:cubicBezTo>
                    <a:lnTo>
                      <a:pt x="836495" y="987167"/>
                    </a:lnTo>
                    <a:lnTo>
                      <a:pt x="938669" y="1014413"/>
                    </a:lnTo>
                    <a:lnTo>
                      <a:pt x="1014869" y="1057276"/>
                    </a:lnTo>
                    <a:lnTo>
                      <a:pt x="1129270" y="1263198"/>
                    </a:lnTo>
                    <a:lnTo>
                      <a:pt x="1217275" y="1145858"/>
                    </a:lnTo>
                    <a:lnTo>
                      <a:pt x="1316335" y="1062038"/>
                    </a:lnTo>
                    <a:lnTo>
                      <a:pt x="1567795" y="993458"/>
                    </a:lnTo>
                    <a:lnTo>
                      <a:pt x="1567795" y="917258"/>
                    </a:lnTo>
                    <a:lnTo>
                      <a:pt x="1583035" y="879158"/>
                    </a:lnTo>
                    <a:lnTo>
                      <a:pt x="1640389" y="844746"/>
                    </a:lnTo>
                    <a:lnTo>
                      <a:pt x="1636375" y="809626"/>
                    </a:lnTo>
                    <a:lnTo>
                      <a:pt x="1614944" y="759619"/>
                    </a:lnTo>
                    <a:lnTo>
                      <a:pt x="1541125" y="852488"/>
                    </a:lnTo>
                    <a:lnTo>
                      <a:pt x="1538744" y="809626"/>
                    </a:lnTo>
                    <a:lnTo>
                      <a:pt x="1493500" y="857251"/>
                    </a:lnTo>
                    <a:lnTo>
                      <a:pt x="1514931" y="800101"/>
                    </a:lnTo>
                    <a:lnTo>
                      <a:pt x="1514931" y="771526"/>
                    </a:lnTo>
                    <a:lnTo>
                      <a:pt x="1510169" y="735807"/>
                    </a:lnTo>
                    <a:lnTo>
                      <a:pt x="1488738" y="719138"/>
                    </a:lnTo>
                    <a:lnTo>
                      <a:pt x="1460163" y="704851"/>
                    </a:lnTo>
                    <a:lnTo>
                      <a:pt x="1407775" y="671513"/>
                    </a:lnTo>
                    <a:lnTo>
                      <a:pt x="1388725" y="642938"/>
                    </a:lnTo>
                    <a:lnTo>
                      <a:pt x="1355388" y="607219"/>
                    </a:lnTo>
                    <a:lnTo>
                      <a:pt x="1338719" y="592932"/>
                    </a:lnTo>
                    <a:lnTo>
                      <a:pt x="1333956" y="538163"/>
                    </a:lnTo>
                    <a:lnTo>
                      <a:pt x="1338719" y="497682"/>
                    </a:lnTo>
                    <a:lnTo>
                      <a:pt x="1333956" y="457201"/>
                    </a:lnTo>
                    <a:lnTo>
                      <a:pt x="1319669" y="421482"/>
                    </a:lnTo>
                    <a:lnTo>
                      <a:pt x="1310144" y="347663"/>
                    </a:lnTo>
                    <a:lnTo>
                      <a:pt x="1303000" y="326232"/>
                    </a:lnTo>
                    <a:lnTo>
                      <a:pt x="1293475" y="273844"/>
                    </a:lnTo>
                    <a:lnTo>
                      <a:pt x="1307763" y="207169"/>
                    </a:lnTo>
                    <a:lnTo>
                      <a:pt x="1338719" y="133350"/>
                    </a:lnTo>
                    <a:lnTo>
                      <a:pt x="1419681" y="45244"/>
                    </a:lnTo>
                    <a:lnTo>
                      <a:pt x="1498263" y="35719"/>
                    </a:lnTo>
                    <a:lnTo>
                      <a:pt x="1510169" y="11907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EE8DF64-9647-4F1F-AB37-407015CE7FA0}"/>
                  </a:ext>
                </a:extLst>
              </p:cNvPr>
              <p:cNvSpPr/>
              <p:nvPr/>
            </p:nvSpPr>
            <p:spPr>
              <a:xfrm rot="17809456">
                <a:off x="4556031" y="4289763"/>
                <a:ext cx="104805" cy="9815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79C2B0D-0664-44FF-9651-6FDCE27A9A5B}"/>
                  </a:ext>
                </a:extLst>
              </p:cNvPr>
              <p:cNvSpPr/>
              <p:nvPr/>
            </p:nvSpPr>
            <p:spPr>
              <a:xfrm rot="17809456">
                <a:off x="4687220" y="4353800"/>
                <a:ext cx="79053" cy="7403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2C970A21-5FF3-4E05-8309-2A3E18276D9B}"/>
                  </a:ext>
                </a:extLst>
              </p:cNvPr>
              <p:cNvSpPr/>
              <p:nvPr/>
            </p:nvSpPr>
            <p:spPr>
              <a:xfrm rot="17809456">
                <a:off x="4549275" y="4458879"/>
                <a:ext cx="89940" cy="76627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B5269DEF-1500-44D6-AD8E-3D34A3C4B8C2}"/>
                  </a:ext>
                </a:extLst>
              </p:cNvPr>
              <p:cNvSpPr/>
              <p:nvPr/>
            </p:nvSpPr>
            <p:spPr>
              <a:xfrm rot="17809456">
                <a:off x="4541413" y="4205603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6ABFE7F-35B8-432F-BD82-92230EB563EF}"/>
                  </a:ext>
                </a:extLst>
              </p:cNvPr>
              <p:cNvSpPr/>
              <p:nvPr/>
            </p:nvSpPr>
            <p:spPr>
              <a:xfrm rot="18900000">
                <a:off x="4670563" y="4196069"/>
                <a:ext cx="75044" cy="6850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60150E39-9436-4D5B-B634-ADAAD523D8A5}"/>
                  </a:ext>
                </a:extLst>
              </p:cNvPr>
              <p:cNvSpPr/>
              <p:nvPr/>
            </p:nvSpPr>
            <p:spPr>
              <a:xfrm rot="17809456">
                <a:off x="4472362" y="4386628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A538EB97-0A3D-488E-A347-160F72914CE5}"/>
                </a:ext>
              </a:extLst>
            </p:cNvPr>
            <p:cNvGrpSpPr/>
            <p:nvPr/>
          </p:nvGrpSpPr>
          <p:grpSpPr>
            <a:xfrm>
              <a:off x="3120008" y="4094602"/>
              <a:ext cx="1125940" cy="2245702"/>
              <a:chOff x="3196010" y="3993173"/>
              <a:chExt cx="1125940" cy="2245702"/>
            </a:xfrm>
          </p:grpSpPr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D1D61D74-1A21-48C6-B5C7-1188C9C4E096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21B8E5C-8D00-4029-B7EA-E6B5197EFD22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11D821AD-5AB4-4AFF-BE45-BC27598E1DFD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9C5BA340-2618-42FF-9651-1FEBB4E92A95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862DF34F-C43C-4BDA-B8BE-4FD87D0717FA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E04B52A0-1005-49FE-9718-BAB3C3A70B36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5AEA5230-4E5F-4083-9019-4D89043B8F1A}"/>
                </a:ext>
              </a:extLst>
            </p:cNvPr>
            <p:cNvGrpSpPr/>
            <p:nvPr/>
          </p:nvGrpSpPr>
          <p:grpSpPr>
            <a:xfrm>
              <a:off x="4748117" y="4114628"/>
              <a:ext cx="1072819" cy="2207013"/>
              <a:chOff x="4478081" y="3930343"/>
              <a:chExt cx="1113095" cy="2289870"/>
            </a:xfrm>
          </p:grpSpPr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668CAC5A-64F6-4FA0-9715-EFFE0B15B101}"/>
                  </a:ext>
                </a:extLst>
              </p:cNvPr>
              <p:cNvSpPr/>
              <p:nvPr/>
            </p:nvSpPr>
            <p:spPr>
              <a:xfrm>
                <a:off x="4489919" y="3930343"/>
                <a:ext cx="1101257" cy="2289870"/>
              </a:xfrm>
              <a:custGeom>
                <a:avLst/>
                <a:gdLst>
                  <a:gd name="connsiteX0" fmla="*/ 808234 w 2810331"/>
                  <a:gd name="connsiteY0" fmla="*/ 1151142 h 5843588"/>
                  <a:gd name="connsiteX1" fmla="*/ 804370 w 2810331"/>
                  <a:gd name="connsiteY1" fmla="*/ 1167253 h 5843588"/>
                  <a:gd name="connsiteX2" fmla="*/ 762730 w 2810331"/>
                  <a:gd name="connsiteY2" fmla="*/ 1273585 h 5843588"/>
                  <a:gd name="connsiteX3" fmla="*/ 569253 w 2810331"/>
                  <a:gd name="connsiteY3" fmla="*/ 1531799 h 5843588"/>
                  <a:gd name="connsiteX4" fmla="*/ 537350 w 2810331"/>
                  <a:gd name="connsiteY4" fmla="*/ 1554778 h 5843588"/>
                  <a:gd name="connsiteX5" fmla="*/ 546715 w 2810331"/>
                  <a:gd name="connsiteY5" fmla="*/ 1580198 h 5843588"/>
                  <a:gd name="connsiteX6" fmla="*/ 607675 w 2810331"/>
                  <a:gd name="connsiteY6" fmla="*/ 1625918 h 5843588"/>
                  <a:gd name="connsiteX7" fmla="*/ 706735 w 2810331"/>
                  <a:gd name="connsiteY7" fmla="*/ 1633538 h 5843588"/>
                  <a:gd name="connsiteX8" fmla="*/ 737215 w 2810331"/>
                  <a:gd name="connsiteY8" fmla="*/ 1694498 h 5843588"/>
                  <a:gd name="connsiteX9" fmla="*/ 821035 w 2810331"/>
                  <a:gd name="connsiteY9" fmla="*/ 1694498 h 5843588"/>
                  <a:gd name="connsiteX10" fmla="*/ 805795 w 2810331"/>
                  <a:gd name="connsiteY10" fmla="*/ 1580198 h 5843588"/>
                  <a:gd name="connsiteX11" fmla="*/ 828655 w 2810331"/>
                  <a:gd name="connsiteY11" fmla="*/ 1557338 h 5843588"/>
                  <a:gd name="connsiteX12" fmla="*/ 981055 w 2810331"/>
                  <a:gd name="connsiteY12" fmla="*/ 1435418 h 5843588"/>
                  <a:gd name="connsiteX13" fmla="*/ 1036731 w 2810331"/>
                  <a:gd name="connsiteY13" fmla="*/ 1370951 h 5843588"/>
                  <a:gd name="connsiteX14" fmla="*/ 1017250 w 2810331"/>
                  <a:gd name="connsiteY14" fmla="*/ 1364457 h 5843588"/>
                  <a:gd name="connsiteX15" fmla="*/ 938669 w 2810331"/>
                  <a:gd name="connsiteY15" fmla="*/ 1307307 h 5843588"/>
                  <a:gd name="connsiteX16" fmla="*/ 914856 w 2810331"/>
                  <a:gd name="connsiteY16" fmla="*/ 1240632 h 5843588"/>
                  <a:gd name="connsiteX17" fmla="*/ 833894 w 2810331"/>
                  <a:gd name="connsiteY17" fmla="*/ 1259682 h 5843588"/>
                  <a:gd name="connsiteX18" fmla="*/ 814844 w 2810331"/>
                  <a:gd name="connsiteY18" fmla="*/ 1309688 h 5843588"/>
                  <a:gd name="connsiteX19" fmla="*/ 800556 w 2810331"/>
                  <a:gd name="connsiteY19" fmla="*/ 1321594 h 5843588"/>
                  <a:gd name="connsiteX20" fmla="*/ 781506 w 2810331"/>
                  <a:gd name="connsiteY20" fmla="*/ 1307307 h 5843588"/>
                  <a:gd name="connsiteX21" fmla="*/ 798175 w 2810331"/>
                  <a:gd name="connsiteY21" fmla="*/ 1214438 h 5843588"/>
                  <a:gd name="connsiteX22" fmla="*/ 843419 w 2810331"/>
                  <a:gd name="connsiteY22" fmla="*/ 1190626 h 5843588"/>
                  <a:gd name="connsiteX23" fmla="*/ 869613 w 2810331"/>
                  <a:gd name="connsiteY23" fmla="*/ 1169194 h 5843588"/>
                  <a:gd name="connsiteX24" fmla="*/ 1567319 w 2810331"/>
                  <a:gd name="connsiteY24" fmla="*/ 0 h 5843588"/>
                  <a:gd name="connsiteX25" fmla="*/ 1734006 w 2810331"/>
                  <a:gd name="connsiteY25" fmla="*/ 19050 h 5843588"/>
                  <a:gd name="connsiteX26" fmla="*/ 1805444 w 2810331"/>
                  <a:gd name="connsiteY26" fmla="*/ 126207 h 5843588"/>
                  <a:gd name="connsiteX27" fmla="*/ 1853069 w 2810331"/>
                  <a:gd name="connsiteY27" fmla="*/ 214313 h 5843588"/>
                  <a:gd name="connsiteX28" fmla="*/ 1919744 w 2810331"/>
                  <a:gd name="connsiteY28" fmla="*/ 300038 h 5843588"/>
                  <a:gd name="connsiteX29" fmla="*/ 1879263 w 2810331"/>
                  <a:gd name="connsiteY29" fmla="*/ 302419 h 5843588"/>
                  <a:gd name="connsiteX30" fmla="*/ 1905456 w 2810331"/>
                  <a:gd name="connsiteY30" fmla="*/ 326232 h 5843588"/>
                  <a:gd name="connsiteX31" fmla="*/ 1867356 w 2810331"/>
                  <a:gd name="connsiteY31" fmla="*/ 321469 h 5843588"/>
                  <a:gd name="connsiteX32" fmla="*/ 1891169 w 2810331"/>
                  <a:gd name="connsiteY32" fmla="*/ 392907 h 5843588"/>
                  <a:gd name="connsiteX33" fmla="*/ 1926888 w 2810331"/>
                  <a:gd name="connsiteY33" fmla="*/ 504826 h 5843588"/>
                  <a:gd name="connsiteX34" fmla="*/ 1926888 w 2810331"/>
                  <a:gd name="connsiteY34" fmla="*/ 535782 h 5843588"/>
                  <a:gd name="connsiteX35" fmla="*/ 1922125 w 2810331"/>
                  <a:gd name="connsiteY35" fmla="*/ 583407 h 5843588"/>
                  <a:gd name="connsiteX36" fmla="*/ 1912600 w 2810331"/>
                  <a:gd name="connsiteY36" fmla="*/ 666751 h 5843588"/>
                  <a:gd name="connsiteX37" fmla="*/ 1891169 w 2810331"/>
                  <a:gd name="connsiteY37" fmla="*/ 695326 h 5843588"/>
                  <a:gd name="connsiteX38" fmla="*/ 1898313 w 2810331"/>
                  <a:gd name="connsiteY38" fmla="*/ 733426 h 5843588"/>
                  <a:gd name="connsiteX39" fmla="*/ 1932764 w 2810331"/>
                  <a:gd name="connsiteY39" fmla="*/ 766311 h 5843588"/>
                  <a:gd name="connsiteX40" fmla="*/ 2009755 w 2810331"/>
                  <a:gd name="connsiteY40" fmla="*/ 741998 h 5843588"/>
                  <a:gd name="connsiteX41" fmla="*/ 2139295 w 2810331"/>
                  <a:gd name="connsiteY41" fmla="*/ 856298 h 5843588"/>
                  <a:gd name="connsiteX42" fmla="*/ 2200255 w 2810331"/>
                  <a:gd name="connsiteY42" fmla="*/ 848678 h 5843588"/>
                  <a:gd name="connsiteX43" fmla="*/ 2390755 w 2810331"/>
                  <a:gd name="connsiteY43" fmla="*/ 841058 h 5843588"/>
                  <a:gd name="connsiteX44" fmla="*/ 2459335 w 2810331"/>
                  <a:gd name="connsiteY44" fmla="*/ 886778 h 5843588"/>
                  <a:gd name="connsiteX45" fmla="*/ 2489815 w 2810331"/>
                  <a:gd name="connsiteY45" fmla="*/ 1054418 h 5843588"/>
                  <a:gd name="connsiteX46" fmla="*/ 2520295 w 2810331"/>
                  <a:gd name="connsiteY46" fmla="*/ 1404938 h 5843588"/>
                  <a:gd name="connsiteX47" fmla="*/ 2482195 w 2810331"/>
                  <a:gd name="connsiteY47" fmla="*/ 1633538 h 5843588"/>
                  <a:gd name="connsiteX48" fmla="*/ 2604115 w 2810331"/>
                  <a:gd name="connsiteY48" fmla="*/ 1694498 h 5843588"/>
                  <a:gd name="connsiteX49" fmla="*/ 2604115 w 2810331"/>
                  <a:gd name="connsiteY49" fmla="*/ 1770698 h 5843588"/>
                  <a:gd name="connsiteX50" fmla="*/ 2718415 w 2810331"/>
                  <a:gd name="connsiteY50" fmla="*/ 2197418 h 5843588"/>
                  <a:gd name="connsiteX51" fmla="*/ 2604115 w 2810331"/>
                  <a:gd name="connsiteY51" fmla="*/ 2212658 h 5843588"/>
                  <a:gd name="connsiteX52" fmla="*/ 2505055 w 2810331"/>
                  <a:gd name="connsiteY52" fmla="*/ 2265998 h 5843588"/>
                  <a:gd name="connsiteX53" fmla="*/ 2413615 w 2810331"/>
                  <a:gd name="connsiteY53" fmla="*/ 2342198 h 5843588"/>
                  <a:gd name="connsiteX54" fmla="*/ 2421235 w 2810331"/>
                  <a:gd name="connsiteY54" fmla="*/ 2517458 h 5843588"/>
                  <a:gd name="connsiteX55" fmla="*/ 2451715 w 2810331"/>
                  <a:gd name="connsiteY55" fmla="*/ 2723198 h 5843588"/>
                  <a:gd name="connsiteX56" fmla="*/ 2413615 w 2810331"/>
                  <a:gd name="connsiteY56" fmla="*/ 2944178 h 5843588"/>
                  <a:gd name="connsiteX57" fmla="*/ 2200255 w 2810331"/>
                  <a:gd name="connsiteY57" fmla="*/ 3530918 h 5843588"/>
                  <a:gd name="connsiteX58" fmla="*/ 2063095 w 2810331"/>
                  <a:gd name="connsiteY58" fmla="*/ 3721418 h 5843588"/>
                  <a:gd name="connsiteX59" fmla="*/ 2078335 w 2810331"/>
                  <a:gd name="connsiteY59" fmla="*/ 3805238 h 5843588"/>
                  <a:gd name="connsiteX60" fmla="*/ 2017375 w 2810331"/>
                  <a:gd name="connsiteY60" fmla="*/ 3866198 h 5843588"/>
                  <a:gd name="connsiteX61" fmla="*/ 2078335 w 2810331"/>
                  <a:gd name="connsiteY61" fmla="*/ 3980498 h 5843588"/>
                  <a:gd name="connsiteX62" fmla="*/ 2192635 w 2810331"/>
                  <a:gd name="connsiteY62" fmla="*/ 4102418 h 5843588"/>
                  <a:gd name="connsiteX63" fmla="*/ 2573635 w 2810331"/>
                  <a:gd name="connsiteY63" fmla="*/ 4712018 h 5843588"/>
                  <a:gd name="connsiteX64" fmla="*/ 2560989 w 2810331"/>
                  <a:gd name="connsiteY64" fmla="*/ 4737311 h 5843588"/>
                  <a:gd name="connsiteX65" fmla="*/ 2565063 w 2810331"/>
                  <a:gd name="connsiteY65" fmla="*/ 4733926 h 5843588"/>
                  <a:gd name="connsiteX66" fmla="*/ 2598400 w 2810331"/>
                  <a:gd name="connsiteY66" fmla="*/ 4714876 h 5843588"/>
                  <a:gd name="connsiteX67" fmla="*/ 2612688 w 2810331"/>
                  <a:gd name="connsiteY67" fmla="*/ 4698207 h 5843588"/>
                  <a:gd name="connsiteX68" fmla="*/ 2634119 w 2810331"/>
                  <a:gd name="connsiteY68" fmla="*/ 4702969 h 5843588"/>
                  <a:gd name="connsiteX69" fmla="*/ 2688888 w 2810331"/>
                  <a:gd name="connsiteY69" fmla="*/ 4779169 h 5843588"/>
                  <a:gd name="connsiteX70" fmla="*/ 2703175 w 2810331"/>
                  <a:gd name="connsiteY70" fmla="*/ 4800601 h 5843588"/>
                  <a:gd name="connsiteX71" fmla="*/ 2776994 w 2810331"/>
                  <a:gd name="connsiteY71" fmla="*/ 4902994 h 5843588"/>
                  <a:gd name="connsiteX72" fmla="*/ 2788900 w 2810331"/>
                  <a:gd name="connsiteY72" fmla="*/ 4919663 h 5843588"/>
                  <a:gd name="connsiteX73" fmla="*/ 2810331 w 2810331"/>
                  <a:gd name="connsiteY73" fmla="*/ 4972051 h 5843588"/>
                  <a:gd name="connsiteX74" fmla="*/ 2781756 w 2810331"/>
                  <a:gd name="connsiteY74" fmla="*/ 5053013 h 5843588"/>
                  <a:gd name="connsiteX75" fmla="*/ 2624594 w 2810331"/>
                  <a:gd name="connsiteY75" fmla="*/ 5193507 h 5843588"/>
                  <a:gd name="connsiteX76" fmla="*/ 2462669 w 2810331"/>
                  <a:gd name="connsiteY76" fmla="*/ 5298282 h 5843588"/>
                  <a:gd name="connsiteX77" fmla="*/ 2362656 w 2810331"/>
                  <a:gd name="connsiteY77" fmla="*/ 5376863 h 5843588"/>
                  <a:gd name="connsiteX78" fmla="*/ 2298363 w 2810331"/>
                  <a:gd name="connsiteY78" fmla="*/ 5360194 h 5843588"/>
                  <a:gd name="connsiteX79" fmla="*/ 2274550 w 2810331"/>
                  <a:gd name="connsiteY79" fmla="*/ 5334001 h 5843588"/>
                  <a:gd name="connsiteX80" fmla="*/ 2284075 w 2810331"/>
                  <a:gd name="connsiteY80" fmla="*/ 5243513 h 5843588"/>
                  <a:gd name="connsiteX81" fmla="*/ 2298363 w 2810331"/>
                  <a:gd name="connsiteY81" fmla="*/ 5162551 h 5843588"/>
                  <a:gd name="connsiteX82" fmla="*/ 2336463 w 2810331"/>
                  <a:gd name="connsiteY82" fmla="*/ 5117307 h 5843588"/>
                  <a:gd name="connsiteX83" fmla="*/ 2350750 w 2810331"/>
                  <a:gd name="connsiteY83" fmla="*/ 5079207 h 5843588"/>
                  <a:gd name="connsiteX84" fmla="*/ 2355513 w 2810331"/>
                  <a:gd name="connsiteY84" fmla="*/ 5050632 h 5843588"/>
                  <a:gd name="connsiteX85" fmla="*/ 2387127 w 2810331"/>
                  <a:gd name="connsiteY85" fmla="*/ 4942042 h 5843588"/>
                  <a:gd name="connsiteX86" fmla="*/ 2085955 w 2810331"/>
                  <a:gd name="connsiteY86" fmla="*/ 5153978 h 5843588"/>
                  <a:gd name="connsiteX87" fmla="*/ 1935068 w 2810331"/>
                  <a:gd name="connsiteY87" fmla="*/ 5240658 h 5843588"/>
                  <a:gd name="connsiteX88" fmla="*/ 1938794 w 2810331"/>
                  <a:gd name="connsiteY88" fmla="*/ 5512594 h 5843588"/>
                  <a:gd name="connsiteX89" fmla="*/ 1943556 w 2810331"/>
                  <a:gd name="connsiteY89" fmla="*/ 5619751 h 5843588"/>
                  <a:gd name="connsiteX90" fmla="*/ 1960225 w 2810331"/>
                  <a:gd name="connsiteY90" fmla="*/ 5698332 h 5843588"/>
                  <a:gd name="connsiteX91" fmla="*/ 1972131 w 2810331"/>
                  <a:gd name="connsiteY91" fmla="*/ 5731669 h 5843588"/>
                  <a:gd name="connsiteX92" fmla="*/ 1967369 w 2810331"/>
                  <a:gd name="connsiteY92" fmla="*/ 5760244 h 5843588"/>
                  <a:gd name="connsiteX93" fmla="*/ 1919744 w 2810331"/>
                  <a:gd name="connsiteY93" fmla="*/ 5795963 h 5843588"/>
                  <a:gd name="connsiteX94" fmla="*/ 1850688 w 2810331"/>
                  <a:gd name="connsiteY94" fmla="*/ 5819776 h 5843588"/>
                  <a:gd name="connsiteX95" fmla="*/ 1629231 w 2810331"/>
                  <a:gd name="connsiteY95" fmla="*/ 5836444 h 5843588"/>
                  <a:gd name="connsiteX96" fmla="*/ 1603038 w 2810331"/>
                  <a:gd name="connsiteY96" fmla="*/ 5838826 h 5843588"/>
                  <a:gd name="connsiteX97" fmla="*/ 1593513 w 2810331"/>
                  <a:gd name="connsiteY97" fmla="*/ 5843588 h 5843588"/>
                  <a:gd name="connsiteX98" fmla="*/ 1524456 w 2810331"/>
                  <a:gd name="connsiteY98" fmla="*/ 5812632 h 5843588"/>
                  <a:gd name="connsiteX99" fmla="*/ 1503025 w 2810331"/>
                  <a:gd name="connsiteY99" fmla="*/ 5776913 h 5843588"/>
                  <a:gd name="connsiteX100" fmla="*/ 1517313 w 2810331"/>
                  <a:gd name="connsiteY100" fmla="*/ 5745957 h 5843588"/>
                  <a:gd name="connsiteX101" fmla="*/ 1550650 w 2810331"/>
                  <a:gd name="connsiteY101" fmla="*/ 5679282 h 5843588"/>
                  <a:gd name="connsiteX102" fmla="*/ 1603038 w 2810331"/>
                  <a:gd name="connsiteY102" fmla="*/ 5641182 h 5843588"/>
                  <a:gd name="connsiteX103" fmla="*/ 1626850 w 2810331"/>
                  <a:gd name="connsiteY103" fmla="*/ 5617369 h 5843588"/>
                  <a:gd name="connsiteX104" fmla="*/ 1660188 w 2810331"/>
                  <a:gd name="connsiteY104" fmla="*/ 5607844 h 5843588"/>
                  <a:gd name="connsiteX105" fmla="*/ 1710194 w 2810331"/>
                  <a:gd name="connsiteY105" fmla="*/ 5595938 h 5843588"/>
                  <a:gd name="connsiteX106" fmla="*/ 1764963 w 2810331"/>
                  <a:gd name="connsiteY106" fmla="*/ 5555457 h 5843588"/>
                  <a:gd name="connsiteX107" fmla="*/ 1734443 w 2810331"/>
                  <a:gd name="connsiteY107" fmla="*/ 5355911 h 5843588"/>
                  <a:gd name="connsiteX108" fmla="*/ 1727815 w 2810331"/>
                  <a:gd name="connsiteY108" fmla="*/ 5359718 h 5843588"/>
                  <a:gd name="connsiteX109" fmla="*/ 1430635 w 2810331"/>
                  <a:gd name="connsiteY109" fmla="*/ 5435918 h 5843588"/>
                  <a:gd name="connsiteX110" fmla="*/ 1339195 w 2810331"/>
                  <a:gd name="connsiteY110" fmla="*/ 5405438 h 5843588"/>
                  <a:gd name="connsiteX111" fmla="*/ 1339195 w 2810331"/>
                  <a:gd name="connsiteY111" fmla="*/ 5268278 h 5843588"/>
                  <a:gd name="connsiteX112" fmla="*/ 1354435 w 2810331"/>
                  <a:gd name="connsiteY112" fmla="*/ 5009198 h 5843588"/>
                  <a:gd name="connsiteX113" fmla="*/ 1339195 w 2810331"/>
                  <a:gd name="connsiteY113" fmla="*/ 4712018 h 5843588"/>
                  <a:gd name="connsiteX114" fmla="*/ 1316335 w 2810331"/>
                  <a:gd name="connsiteY114" fmla="*/ 4635818 h 5843588"/>
                  <a:gd name="connsiteX115" fmla="*/ 1224895 w 2810331"/>
                  <a:gd name="connsiteY115" fmla="*/ 4384358 h 5843588"/>
                  <a:gd name="connsiteX116" fmla="*/ 1209655 w 2810331"/>
                  <a:gd name="connsiteY116" fmla="*/ 4132898 h 5843588"/>
                  <a:gd name="connsiteX117" fmla="*/ 1278235 w 2810331"/>
                  <a:gd name="connsiteY117" fmla="*/ 3858578 h 5843588"/>
                  <a:gd name="connsiteX118" fmla="*/ 1301095 w 2810331"/>
                  <a:gd name="connsiteY118" fmla="*/ 3607118 h 5843588"/>
                  <a:gd name="connsiteX119" fmla="*/ 1308715 w 2810331"/>
                  <a:gd name="connsiteY119" fmla="*/ 3157538 h 5843588"/>
                  <a:gd name="connsiteX120" fmla="*/ 1308715 w 2810331"/>
                  <a:gd name="connsiteY120" fmla="*/ 3081338 h 5843588"/>
                  <a:gd name="connsiteX121" fmla="*/ 1377295 w 2810331"/>
                  <a:gd name="connsiteY121" fmla="*/ 2677478 h 5843588"/>
                  <a:gd name="connsiteX122" fmla="*/ 1453495 w 2810331"/>
                  <a:gd name="connsiteY122" fmla="*/ 2433638 h 5843588"/>
                  <a:gd name="connsiteX123" fmla="*/ 1476355 w 2810331"/>
                  <a:gd name="connsiteY123" fmla="*/ 2166938 h 5843588"/>
                  <a:gd name="connsiteX124" fmla="*/ 1438255 w 2810331"/>
                  <a:gd name="connsiteY124" fmla="*/ 1923098 h 5843588"/>
                  <a:gd name="connsiteX125" fmla="*/ 1339195 w 2810331"/>
                  <a:gd name="connsiteY125" fmla="*/ 2136458 h 5843588"/>
                  <a:gd name="connsiteX126" fmla="*/ 1278235 w 2810331"/>
                  <a:gd name="connsiteY126" fmla="*/ 2128838 h 5843588"/>
                  <a:gd name="connsiteX127" fmla="*/ 1301095 w 2810331"/>
                  <a:gd name="connsiteY127" fmla="*/ 2281238 h 5843588"/>
                  <a:gd name="connsiteX128" fmla="*/ 1247755 w 2810331"/>
                  <a:gd name="connsiteY128" fmla="*/ 2555558 h 5843588"/>
                  <a:gd name="connsiteX129" fmla="*/ 1217275 w 2810331"/>
                  <a:gd name="connsiteY129" fmla="*/ 2608898 h 5843588"/>
                  <a:gd name="connsiteX130" fmla="*/ 1087735 w 2810331"/>
                  <a:gd name="connsiteY130" fmla="*/ 2654618 h 5843588"/>
                  <a:gd name="connsiteX131" fmla="*/ 775315 w 2810331"/>
                  <a:gd name="connsiteY131" fmla="*/ 2654618 h 5843588"/>
                  <a:gd name="connsiteX132" fmla="*/ 432415 w 2810331"/>
                  <a:gd name="connsiteY132" fmla="*/ 2639378 h 5843588"/>
                  <a:gd name="connsiteX133" fmla="*/ 318115 w 2810331"/>
                  <a:gd name="connsiteY133" fmla="*/ 2509838 h 5843588"/>
                  <a:gd name="connsiteX134" fmla="*/ 394315 w 2810331"/>
                  <a:gd name="connsiteY134" fmla="*/ 2357438 h 5843588"/>
                  <a:gd name="connsiteX135" fmla="*/ 394315 w 2810331"/>
                  <a:gd name="connsiteY135" fmla="*/ 2220278 h 5843588"/>
                  <a:gd name="connsiteX136" fmla="*/ 462895 w 2810331"/>
                  <a:gd name="connsiteY136" fmla="*/ 2052638 h 5843588"/>
                  <a:gd name="connsiteX137" fmla="*/ 539095 w 2810331"/>
                  <a:gd name="connsiteY137" fmla="*/ 1869758 h 5843588"/>
                  <a:gd name="connsiteX138" fmla="*/ 500995 w 2810331"/>
                  <a:gd name="connsiteY138" fmla="*/ 1824038 h 5843588"/>
                  <a:gd name="connsiteX139" fmla="*/ 508615 w 2810331"/>
                  <a:gd name="connsiteY139" fmla="*/ 1732598 h 5843588"/>
                  <a:gd name="connsiteX140" fmla="*/ 398953 w 2810331"/>
                  <a:gd name="connsiteY140" fmla="*/ 1629202 h 5843588"/>
                  <a:gd name="connsiteX141" fmla="*/ 330861 w 2810331"/>
                  <a:gd name="connsiteY141" fmla="*/ 1645805 h 5843588"/>
                  <a:gd name="connsiteX142" fmla="*/ 178314 w 2810331"/>
                  <a:gd name="connsiteY142" fmla="*/ 1622960 h 5843588"/>
                  <a:gd name="connsiteX143" fmla="*/ 76320 w 2810331"/>
                  <a:gd name="connsiteY143" fmla="*/ 949757 h 5843588"/>
                  <a:gd name="connsiteX144" fmla="*/ 660736 w 2810331"/>
                  <a:gd name="connsiteY144" fmla="*/ 600382 h 5843588"/>
                  <a:gd name="connsiteX145" fmla="*/ 838979 w 2810331"/>
                  <a:gd name="connsiteY145" fmla="*/ 960066 h 5843588"/>
                  <a:gd name="connsiteX146" fmla="*/ 836495 w 2810331"/>
                  <a:gd name="connsiteY146" fmla="*/ 987167 h 5843588"/>
                  <a:gd name="connsiteX147" fmla="*/ 938669 w 2810331"/>
                  <a:gd name="connsiteY147" fmla="*/ 1014413 h 5843588"/>
                  <a:gd name="connsiteX148" fmla="*/ 1014869 w 2810331"/>
                  <a:gd name="connsiteY148" fmla="*/ 1057276 h 5843588"/>
                  <a:gd name="connsiteX149" fmla="*/ 1129270 w 2810331"/>
                  <a:gd name="connsiteY149" fmla="*/ 1263198 h 5843588"/>
                  <a:gd name="connsiteX150" fmla="*/ 1217275 w 2810331"/>
                  <a:gd name="connsiteY150" fmla="*/ 1145858 h 5843588"/>
                  <a:gd name="connsiteX151" fmla="*/ 1316335 w 2810331"/>
                  <a:gd name="connsiteY151" fmla="*/ 1062038 h 5843588"/>
                  <a:gd name="connsiteX152" fmla="*/ 1567795 w 2810331"/>
                  <a:gd name="connsiteY152" fmla="*/ 993458 h 5843588"/>
                  <a:gd name="connsiteX153" fmla="*/ 1567795 w 2810331"/>
                  <a:gd name="connsiteY153" fmla="*/ 917258 h 5843588"/>
                  <a:gd name="connsiteX154" fmla="*/ 1583035 w 2810331"/>
                  <a:gd name="connsiteY154" fmla="*/ 879158 h 5843588"/>
                  <a:gd name="connsiteX155" fmla="*/ 1640389 w 2810331"/>
                  <a:gd name="connsiteY155" fmla="*/ 844746 h 5843588"/>
                  <a:gd name="connsiteX156" fmla="*/ 1636375 w 2810331"/>
                  <a:gd name="connsiteY156" fmla="*/ 809626 h 5843588"/>
                  <a:gd name="connsiteX157" fmla="*/ 1614944 w 2810331"/>
                  <a:gd name="connsiteY157" fmla="*/ 759619 h 5843588"/>
                  <a:gd name="connsiteX158" fmla="*/ 1541125 w 2810331"/>
                  <a:gd name="connsiteY158" fmla="*/ 852488 h 5843588"/>
                  <a:gd name="connsiteX159" fmla="*/ 1538744 w 2810331"/>
                  <a:gd name="connsiteY159" fmla="*/ 809626 h 5843588"/>
                  <a:gd name="connsiteX160" fmla="*/ 1493500 w 2810331"/>
                  <a:gd name="connsiteY160" fmla="*/ 857251 h 5843588"/>
                  <a:gd name="connsiteX161" fmla="*/ 1514931 w 2810331"/>
                  <a:gd name="connsiteY161" fmla="*/ 800101 h 5843588"/>
                  <a:gd name="connsiteX162" fmla="*/ 1514931 w 2810331"/>
                  <a:gd name="connsiteY162" fmla="*/ 771526 h 5843588"/>
                  <a:gd name="connsiteX163" fmla="*/ 1510169 w 2810331"/>
                  <a:gd name="connsiteY163" fmla="*/ 735807 h 5843588"/>
                  <a:gd name="connsiteX164" fmla="*/ 1488738 w 2810331"/>
                  <a:gd name="connsiteY164" fmla="*/ 719138 h 5843588"/>
                  <a:gd name="connsiteX165" fmla="*/ 1460163 w 2810331"/>
                  <a:gd name="connsiteY165" fmla="*/ 704851 h 5843588"/>
                  <a:gd name="connsiteX166" fmla="*/ 1407775 w 2810331"/>
                  <a:gd name="connsiteY166" fmla="*/ 671513 h 5843588"/>
                  <a:gd name="connsiteX167" fmla="*/ 1388725 w 2810331"/>
                  <a:gd name="connsiteY167" fmla="*/ 642938 h 5843588"/>
                  <a:gd name="connsiteX168" fmla="*/ 1355388 w 2810331"/>
                  <a:gd name="connsiteY168" fmla="*/ 607219 h 5843588"/>
                  <a:gd name="connsiteX169" fmla="*/ 1338719 w 2810331"/>
                  <a:gd name="connsiteY169" fmla="*/ 592932 h 5843588"/>
                  <a:gd name="connsiteX170" fmla="*/ 1333956 w 2810331"/>
                  <a:gd name="connsiteY170" fmla="*/ 538163 h 5843588"/>
                  <a:gd name="connsiteX171" fmla="*/ 1338719 w 2810331"/>
                  <a:gd name="connsiteY171" fmla="*/ 497682 h 5843588"/>
                  <a:gd name="connsiteX172" fmla="*/ 1333956 w 2810331"/>
                  <a:gd name="connsiteY172" fmla="*/ 457201 h 5843588"/>
                  <a:gd name="connsiteX173" fmla="*/ 1319669 w 2810331"/>
                  <a:gd name="connsiteY173" fmla="*/ 421482 h 5843588"/>
                  <a:gd name="connsiteX174" fmla="*/ 1310144 w 2810331"/>
                  <a:gd name="connsiteY174" fmla="*/ 347663 h 5843588"/>
                  <a:gd name="connsiteX175" fmla="*/ 1303000 w 2810331"/>
                  <a:gd name="connsiteY175" fmla="*/ 326232 h 5843588"/>
                  <a:gd name="connsiteX176" fmla="*/ 1293475 w 2810331"/>
                  <a:gd name="connsiteY176" fmla="*/ 273844 h 5843588"/>
                  <a:gd name="connsiteX177" fmla="*/ 1307763 w 2810331"/>
                  <a:gd name="connsiteY177" fmla="*/ 207169 h 5843588"/>
                  <a:gd name="connsiteX178" fmla="*/ 1338719 w 2810331"/>
                  <a:gd name="connsiteY178" fmla="*/ 133350 h 5843588"/>
                  <a:gd name="connsiteX179" fmla="*/ 1419681 w 2810331"/>
                  <a:gd name="connsiteY179" fmla="*/ 45244 h 5843588"/>
                  <a:gd name="connsiteX180" fmla="*/ 1498263 w 2810331"/>
                  <a:gd name="connsiteY180" fmla="*/ 35719 h 5843588"/>
                  <a:gd name="connsiteX181" fmla="*/ 1510169 w 2810331"/>
                  <a:gd name="connsiteY181" fmla="*/ 11907 h 584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2810331" h="5843588">
                    <a:moveTo>
                      <a:pt x="808234" y="1151142"/>
                    </a:moveTo>
                    <a:lnTo>
                      <a:pt x="804370" y="1167253"/>
                    </a:lnTo>
                    <a:cubicBezTo>
                      <a:pt x="793239" y="1202693"/>
                      <a:pt x="779382" y="1238288"/>
                      <a:pt x="762730" y="1273585"/>
                    </a:cubicBezTo>
                    <a:cubicBezTo>
                      <a:pt x="712774" y="1379476"/>
                      <a:pt x="644756" y="1467655"/>
                      <a:pt x="569253" y="1531799"/>
                    </a:cubicBezTo>
                    <a:lnTo>
                      <a:pt x="537350" y="1554778"/>
                    </a:lnTo>
                    <a:lnTo>
                      <a:pt x="546715" y="1580198"/>
                    </a:lnTo>
                    <a:lnTo>
                      <a:pt x="607675" y="1625918"/>
                    </a:lnTo>
                    <a:lnTo>
                      <a:pt x="706735" y="1633538"/>
                    </a:lnTo>
                    <a:lnTo>
                      <a:pt x="737215" y="1694498"/>
                    </a:lnTo>
                    <a:lnTo>
                      <a:pt x="821035" y="1694498"/>
                    </a:lnTo>
                    <a:lnTo>
                      <a:pt x="805795" y="1580198"/>
                    </a:lnTo>
                    <a:lnTo>
                      <a:pt x="828655" y="1557338"/>
                    </a:lnTo>
                    <a:lnTo>
                      <a:pt x="981055" y="1435418"/>
                    </a:lnTo>
                    <a:lnTo>
                      <a:pt x="1036731" y="1370951"/>
                    </a:lnTo>
                    <a:lnTo>
                      <a:pt x="1017250" y="1364457"/>
                    </a:lnTo>
                    <a:lnTo>
                      <a:pt x="938669" y="1307307"/>
                    </a:lnTo>
                    <a:lnTo>
                      <a:pt x="914856" y="1240632"/>
                    </a:lnTo>
                    <a:lnTo>
                      <a:pt x="833894" y="1259682"/>
                    </a:lnTo>
                    <a:lnTo>
                      <a:pt x="814844" y="1309688"/>
                    </a:lnTo>
                    <a:lnTo>
                      <a:pt x="800556" y="1321594"/>
                    </a:lnTo>
                    <a:lnTo>
                      <a:pt x="781506" y="1307307"/>
                    </a:lnTo>
                    <a:lnTo>
                      <a:pt x="798175" y="1214438"/>
                    </a:lnTo>
                    <a:lnTo>
                      <a:pt x="843419" y="1190626"/>
                    </a:lnTo>
                    <a:lnTo>
                      <a:pt x="869613" y="1169194"/>
                    </a:lnTo>
                    <a:close/>
                    <a:moveTo>
                      <a:pt x="1567319" y="0"/>
                    </a:moveTo>
                    <a:lnTo>
                      <a:pt x="1734006" y="19050"/>
                    </a:lnTo>
                    <a:lnTo>
                      <a:pt x="1805444" y="126207"/>
                    </a:lnTo>
                    <a:lnTo>
                      <a:pt x="1853069" y="214313"/>
                    </a:lnTo>
                    <a:lnTo>
                      <a:pt x="1919744" y="300038"/>
                    </a:lnTo>
                    <a:lnTo>
                      <a:pt x="1879263" y="302419"/>
                    </a:lnTo>
                    <a:lnTo>
                      <a:pt x="1905456" y="326232"/>
                    </a:lnTo>
                    <a:lnTo>
                      <a:pt x="1867356" y="321469"/>
                    </a:lnTo>
                    <a:lnTo>
                      <a:pt x="1891169" y="392907"/>
                    </a:lnTo>
                    <a:lnTo>
                      <a:pt x="1926888" y="504826"/>
                    </a:lnTo>
                    <a:lnTo>
                      <a:pt x="1926888" y="535782"/>
                    </a:lnTo>
                    <a:lnTo>
                      <a:pt x="1922125" y="583407"/>
                    </a:lnTo>
                    <a:lnTo>
                      <a:pt x="1912600" y="666751"/>
                    </a:lnTo>
                    <a:lnTo>
                      <a:pt x="1891169" y="695326"/>
                    </a:lnTo>
                    <a:lnTo>
                      <a:pt x="1898313" y="733426"/>
                    </a:lnTo>
                    <a:lnTo>
                      <a:pt x="1932764" y="766311"/>
                    </a:lnTo>
                    <a:lnTo>
                      <a:pt x="2009755" y="741998"/>
                    </a:lnTo>
                    <a:lnTo>
                      <a:pt x="2139295" y="856298"/>
                    </a:lnTo>
                    <a:lnTo>
                      <a:pt x="2200255" y="848678"/>
                    </a:lnTo>
                    <a:lnTo>
                      <a:pt x="2390755" y="841058"/>
                    </a:lnTo>
                    <a:lnTo>
                      <a:pt x="2459335" y="886778"/>
                    </a:lnTo>
                    <a:lnTo>
                      <a:pt x="2489815" y="1054418"/>
                    </a:lnTo>
                    <a:lnTo>
                      <a:pt x="2520295" y="1404938"/>
                    </a:lnTo>
                    <a:lnTo>
                      <a:pt x="2482195" y="1633538"/>
                    </a:lnTo>
                    <a:lnTo>
                      <a:pt x="2604115" y="1694498"/>
                    </a:lnTo>
                    <a:lnTo>
                      <a:pt x="2604115" y="1770698"/>
                    </a:lnTo>
                    <a:lnTo>
                      <a:pt x="2718415" y="2197418"/>
                    </a:lnTo>
                    <a:lnTo>
                      <a:pt x="2604115" y="2212658"/>
                    </a:lnTo>
                    <a:lnTo>
                      <a:pt x="2505055" y="2265998"/>
                    </a:lnTo>
                    <a:lnTo>
                      <a:pt x="2413615" y="2342198"/>
                    </a:lnTo>
                    <a:lnTo>
                      <a:pt x="2421235" y="2517458"/>
                    </a:lnTo>
                    <a:lnTo>
                      <a:pt x="2451715" y="2723198"/>
                    </a:lnTo>
                    <a:lnTo>
                      <a:pt x="2413615" y="2944178"/>
                    </a:lnTo>
                    <a:lnTo>
                      <a:pt x="2200255" y="3530918"/>
                    </a:lnTo>
                    <a:lnTo>
                      <a:pt x="2063095" y="3721418"/>
                    </a:lnTo>
                    <a:lnTo>
                      <a:pt x="2078335" y="3805238"/>
                    </a:lnTo>
                    <a:lnTo>
                      <a:pt x="2017375" y="3866198"/>
                    </a:lnTo>
                    <a:lnTo>
                      <a:pt x="2078335" y="3980498"/>
                    </a:lnTo>
                    <a:lnTo>
                      <a:pt x="2192635" y="4102418"/>
                    </a:lnTo>
                    <a:lnTo>
                      <a:pt x="2573635" y="4712018"/>
                    </a:lnTo>
                    <a:lnTo>
                      <a:pt x="2560989" y="4737311"/>
                    </a:lnTo>
                    <a:lnTo>
                      <a:pt x="2565063" y="4733926"/>
                    </a:lnTo>
                    <a:lnTo>
                      <a:pt x="2598400" y="4714876"/>
                    </a:lnTo>
                    <a:lnTo>
                      <a:pt x="2612688" y="4698207"/>
                    </a:lnTo>
                    <a:lnTo>
                      <a:pt x="2634119" y="4702969"/>
                    </a:lnTo>
                    <a:lnTo>
                      <a:pt x="2688888" y="4779169"/>
                    </a:lnTo>
                    <a:lnTo>
                      <a:pt x="2703175" y="4800601"/>
                    </a:lnTo>
                    <a:lnTo>
                      <a:pt x="2776994" y="4902994"/>
                    </a:lnTo>
                    <a:lnTo>
                      <a:pt x="2788900" y="4919663"/>
                    </a:lnTo>
                    <a:lnTo>
                      <a:pt x="2810331" y="4972051"/>
                    </a:lnTo>
                    <a:lnTo>
                      <a:pt x="2781756" y="5053013"/>
                    </a:lnTo>
                    <a:lnTo>
                      <a:pt x="2624594" y="5193507"/>
                    </a:lnTo>
                    <a:lnTo>
                      <a:pt x="2462669" y="5298282"/>
                    </a:lnTo>
                    <a:lnTo>
                      <a:pt x="2362656" y="5376863"/>
                    </a:lnTo>
                    <a:lnTo>
                      <a:pt x="2298363" y="5360194"/>
                    </a:lnTo>
                    <a:lnTo>
                      <a:pt x="2274550" y="5334001"/>
                    </a:lnTo>
                    <a:lnTo>
                      <a:pt x="2284075" y="5243513"/>
                    </a:lnTo>
                    <a:lnTo>
                      <a:pt x="2298363" y="5162551"/>
                    </a:lnTo>
                    <a:lnTo>
                      <a:pt x="2336463" y="5117307"/>
                    </a:lnTo>
                    <a:lnTo>
                      <a:pt x="2350750" y="5079207"/>
                    </a:lnTo>
                    <a:cubicBezTo>
                      <a:pt x="2353308" y="5053628"/>
                      <a:pt x="2349562" y="5062528"/>
                      <a:pt x="2355513" y="5050632"/>
                    </a:cubicBezTo>
                    <a:lnTo>
                      <a:pt x="2387127" y="4942042"/>
                    </a:lnTo>
                    <a:lnTo>
                      <a:pt x="2085955" y="5153978"/>
                    </a:lnTo>
                    <a:lnTo>
                      <a:pt x="1935068" y="5240658"/>
                    </a:lnTo>
                    <a:lnTo>
                      <a:pt x="1938794" y="5512594"/>
                    </a:lnTo>
                    <a:lnTo>
                      <a:pt x="1943556" y="5619751"/>
                    </a:lnTo>
                    <a:lnTo>
                      <a:pt x="1960225" y="5698332"/>
                    </a:lnTo>
                    <a:lnTo>
                      <a:pt x="1972131" y="5731669"/>
                    </a:lnTo>
                    <a:lnTo>
                      <a:pt x="1967369" y="5760244"/>
                    </a:lnTo>
                    <a:lnTo>
                      <a:pt x="1919744" y="5795963"/>
                    </a:lnTo>
                    <a:lnTo>
                      <a:pt x="1850688" y="5819776"/>
                    </a:lnTo>
                    <a:lnTo>
                      <a:pt x="1629231" y="5836444"/>
                    </a:lnTo>
                    <a:cubicBezTo>
                      <a:pt x="1620500" y="5837238"/>
                      <a:pt x="1611635" y="5837107"/>
                      <a:pt x="1603038" y="5838826"/>
                    </a:cubicBezTo>
                    <a:cubicBezTo>
                      <a:pt x="1599557" y="5839522"/>
                      <a:pt x="1593513" y="5843588"/>
                      <a:pt x="1593513" y="5843588"/>
                    </a:cubicBezTo>
                    <a:lnTo>
                      <a:pt x="1524456" y="5812632"/>
                    </a:lnTo>
                    <a:lnTo>
                      <a:pt x="1503025" y="5776913"/>
                    </a:lnTo>
                    <a:lnTo>
                      <a:pt x="1517313" y="5745957"/>
                    </a:lnTo>
                    <a:lnTo>
                      <a:pt x="1550650" y="5679282"/>
                    </a:lnTo>
                    <a:lnTo>
                      <a:pt x="1603038" y="5641182"/>
                    </a:lnTo>
                    <a:lnTo>
                      <a:pt x="1626850" y="5617369"/>
                    </a:lnTo>
                    <a:lnTo>
                      <a:pt x="1660188" y="5607844"/>
                    </a:lnTo>
                    <a:lnTo>
                      <a:pt x="1710194" y="5595938"/>
                    </a:lnTo>
                    <a:lnTo>
                      <a:pt x="1764963" y="5555457"/>
                    </a:lnTo>
                    <a:lnTo>
                      <a:pt x="1734443" y="5355911"/>
                    </a:lnTo>
                    <a:lnTo>
                      <a:pt x="1727815" y="5359718"/>
                    </a:lnTo>
                    <a:lnTo>
                      <a:pt x="1430635" y="5435918"/>
                    </a:lnTo>
                    <a:lnTo>
                      <a:pt x="1339195" y="5405438"/>
                    </a:lnTo>
                    <a:lnTo>
                      <a:pt x="1339195" y="5268278"/>
                    </a:lnTo>
                    <a:lnTo>
                      <a:pt x="1354435" y="5009198"/>
                    </a:lnTo>
                    <a:lnTo>
                      <a:pt x="1339195" y="4712018"/>
                    </a:lnTo>
                    <a:cubicBezTo>
                      <a:pt x="1315016" y="4687839"/>
                      <a:pt x="1332354" y="4707905"/>
                      <a:pt x="1316335" y="4635818"/>
                    </a:cubicBezTo>
                    <a:lnTo>
                      <a:pt x="1224895" y="4384358"/>
                    </a:lnTo>
                    <a:lnTo>
                      <a:pt x="1209655" y="4132898"/>
                    </a:lnTo>
                    <a:lnTo>
                      <a:pt x="1278235" y="3858578"/>
                    </a:lnTo>
                    <a:lnTo>
                      <a:pt x="1301095" y="3607118"/>
                    </a:lnTo>
                    <a:lnTo>
                      <a:pt x="1308715" y="3157538"/>
                    </a:lnTo>
                    <a:lnTo>
                      <a:pt x="1308715" y="3081338"/>
                    </a:lnTo>
                    <a:lnTo>
                      <a:pt x="1377295" y="2677478"/>
                    </a:lnTo>
                    <a:lnTo>
                      <a:pt x="1453495" y="2433638"/>
                    </a:lnTo>
                    <a:lnTo>
                      <a:pt x="1476355" y="2166938"/>
                    </a:lnTo>
                    <a:lnTo>
                      <a:pt x="1438255" y="1923098"/>
                    </a:lnTo>
                    <a:lnTo>
                      <a:pt x="1339195" y="2136458"/>
                    </a:lnTo>
                    <a:lnTo>
                      <a:pt x="1278235" y="2128838"/>
                    </a:lnTo>
                    <a:lnTo>
                      <a:pt x="1301095" y="2281238"/>
                    </a:lnTo>
                    <a:lnTo>
                      <a:pt x="1247755" y="2555558"/>
                    </a:lnTo>
                    <a:lnTo>
                      <a:pt x="1217275" y="2608898"/>
                    </a:lnTo>
                    <a:lnTo>
                      <a:pt x="1087735" y="2654618"/>
                    </a:lnTo>
                    <a:lnTo>
                      <a:pt x="775315" y="2654618"/>
                    </a:lnTo>
                    <a:lnTo>
                      <a:pt x="432415" y="2639378"/>
                    </a:lnTo>
                    <a:lnTo>
                      <a:pt x="318115" y="2509838"/>
                    </a:lnTo>
                    <a:lnTo>
                      <a:pt x="394315" y="2357438"/>
                    </a:lnTo>
                    <a:lnTo>
                      <a:pt x="394315" y="2220278"/>
                    </a:lnTo>
                    <a:lnTo>
                      <a:pt x="462895" y="2052638"/>
                    </a:lnTo>
                    <a:lnTo>
                      <a:pt x="539095" y="1869758"/>
                    </a:lnTo>
                    <a:lnTo>
                      <a:pt x="500995" y="1824038"/>
                    </a:lnTo>
                    <a:lnTo>
                      <a:pt x="508615" y="1732598"/>
                    </a:lnTo>
                    <a:lnTo>
                      <a:pt x="398953" y="1629202"/>
                    </a:lnTo>
                    <a:lnTo>
                      <a:pt x="330861" y="1645805"/>
                    </a:lnTo>
                    <a:cubicBezTo>
                      <a:pt x="277594" y="1652306"/>
                      <a:pt x="225701" y="1645316"/>
                      <a:pt x="178314" y="1622960"/>
                    </a:cubicBezTo>
                    <a:cubicBezTo>
                      <a:pt x="-11233" y="1533538"/>
                      <a:pt x="-56897" y="1232135"/>
                      <a:pt x="76320" y="949757"/>
                    </a:cubicBezTo>
                    <a:cubicBezTo>
                      <a:pt x="209537" y="667380"/>
                      <a:pt x="471188" y="510959"/>
                      <a:pt x="660736" y="600382"/>
                    </a:cubicBezTo>
                    <a:cubicBezTo>
                      <a:pt x="779203" y="656271"/>
                      <a:pt x="841465" y="794965"/>
                      <a:pt x="838979" y="960066"/>
                    </a:cubicBezTo>
                    <a:lnTo>
                      <a:pt x="836495" y="987167"/>
                    </a:lnTo>
                    <a:lnTo>
                      <a:pt x="938669" y="1014413"/>
                    </a:lnTo>
                    <a:lnTo>
                      <a:pt x="1014869" y="1057276"/>
                    </a:lnTo>
                    <a:lnTo>
                      <a:pt x="1129270" y="1263198"/>
                    </a:lnTo>
                    <a:lnTo>
                      <a:pt x="1217275" y="1145858"/>
                    </a:lnTo>
                    <a:lnTo>
                      <a:pt x="1316335" y="1062038"/>
                    </a:lnTo>
                    <a:lnTo>
                      <a:pt x="1567795" y="993458"/>
                    </a:lnTo>
                    <a:lnTo>
                      <a:pt x="1567795" y="917258"/>
                    </a:lnTo>
                    <a:lnTo>
                      <a:pt x="1583035" y="879158"/>
                    </a:lnTo>
                    <a:lnTo>
                      <a:pt x="1640389" y="844746"/>
                    </a:lnTo>
                    <a:lnTo>
                      <a:pt x="1636375" y="809626"/>
                    </a:lnTo>
                    <a:lnTo>
                      <a:pt x="1614944" y="759619"/>
                    </a:lnTo>
                    <a:lnTo>
                      <a:pt x="1541125" y="852488"/>
                    </a:lnTo>
                    <a:lnTo>
                      <a:pt x="1538744" y="809626"/>
                    </a:lnTo>
                    <a:lnTo>
                      <a:pt x="1493500" y="857251"/>
                    </a:lnTo>
                    <a:lnTo>
                      <a:pt x="1514931" y="800101"/>
                    </a:lnTo>
                    <a:lnTo>
                      <a:pt x="1514931" y="771526"/>
                    </a:lnTo>
                    <a:lnTo>
                      <a:pt x="1510169" y="735807"/>
                    </a:lnTo>
                    <a:lnTo>
                      <a:pt x="1488738" y="719138"/>
                    </a:lnTo>
                    <a:lnTo>
                      <a:pt x="1460163" y="704851"/>
                    </a:lnTo>
                    <a:lnTo>
                      <a:pt x="1407775" y="671513"/>
                    </a:lnTo>
                    <a:lnTo>
                      <a:pt x="1388725" y="642938"/>
                    </a:lnTo>
                    <a:lnTo>
                      <a:pt x="1355388" y="607219"/>
                    </a:lnTo>
                    <a:lnTo>
                      <a:pt x="1338719" y="592932"/>
                    </a:lnTo>
                    <a:lnTo>
                      <a:pt x="1333956" y="538163"/>
                    </a:lnTo>
                    <a:lnTo>
                      <a:pt x="1338719" y="497682"/>
                    </a:lnTo>
                    <a:lnTo>
                      <a:pt x="1333956" y="457201"/>
                    </a:lnTo>
                    <a:lnTo>
                      <a:pt x="1319669" y="421482"/>
                    </a:lnTo>
                    <a:lnTo>
                      <a:pt x="1310144" y="347663"/>
                    </a:lnTo>
                    <a:lnTo>
                      <a:pt x="1303000" y="326232"/>
                    </a:lnTo>
                    <a:lnTo>
                      <a:pt x="1293475" y="273844"/>
                    </a:lnTo>
                    <a:lnTo>
                      <a:pt x="1307763" y="207169"/>
                    </a:lnTo>
                    <a:lnTo>
                      <a:pt x="1338719" y="133350"/>
                    </a:lnTo>
                    <a:lnTo>
                      <a:pt x="1419681" y="45244"/>
                    </a:lnTo>
                    <a:lnTo>
                      <a:pt x="1498263" y="35719"/>
                    </a:lnTo>
                    <a:lnTo>
                      <a:pt x="1510169" y="11907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44AD2177-D12A-47D0-9945-0C17234A0E88}"/>
                  </a:ext>
                </a:extLst>
              </p:cNvPr>
              <p:cNvSpPr/>
              <p:nvPr/>
            </p:nvSpPr>
            <p:spPr>
              <a:xfrm rot="17809456">
                <a:off x="4556031" y="4289763"/>
                <a:ext cx="104805" cy="9815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8CE61FD4-16C7-481E-A977-11783FB0AC2A}"/>
                  </a:ext>
                </a:extLst>
              </p:cNvPr>
              <p:cNvSpPr/>
              <p:nvPr/>
            </p:nvSpPr>
            <p:spPr>
              <a:xfrm rot="17809456">
                <a:off x="4687220" y="4353800"/>
                <a:ext cx="79053" cy="7403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EE72520E-FB3A-4C5B-983B-BD3E8A03CAE8}"/>
                  </a:ext>
                </a:extLst>
              </p:cNvPr>
              <p:cNvSpPr/>
              <p:nvPr/>
            </p:nvSpPr>
            <p:spPr>
              <a:xfrm rot="17809456">
                <a:off x="4549275" y="4458879"/>
                <a:ext cx="89940" cy="76627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2139BD2A-1F30-4D68-A6D8-EDE3FE2616A7}"/>
                  </a:ext>
                </a:extLst>
              </p:cNvPr>
              <p:cNvSpPr/>
              <p:nvPr/>
            </p:nvSpPr>
            <p:spPr>
              <a:xfrm rot="17809456">
                <a:off x="4541413" y="4205603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F48872D5-B31D-4C38-986B-CD62C815B714}"/>
                  </a:ext>
                </a:extLst>
              </p:cNvPr>
              <p:cNvSpPr/>
              <p:nvPr/>
            </p:nvSpPr>
            <p:spPr>
              <a:xfrm rot="18900000">
                <a:off x="4670563" y="4196069"/>
                <a:ext cx="75044" cy="6850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BFA44C7A-E7F4-4AB8-B7C0-E53F9AA53265}"/>
                  </a:ext>
                </a:extLst>
              </p:cNvPr>
              <p:cNvSpPr/>
              <p:nvPr/>
            </p:nvSpPr>
            <p:spPr>
              <a:xfrm rot="17809456">
                <a:off x="4472362" y="4386628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4A10193F-DF30-4B8E-BB34-1FC90C557EF2}"/>
                </a:ext>
              </a:extLst>
            </p:cNvPr>
            <p:cNvGrpSpPr/>
            <p:nvPr/>
          </p:nvGrpSpPr>
          <p:grpSpPr>
            <a:xfrm>
              <a:off x="6142410" y="4094602"/>
              <a:ext cx="1125940" cy="2245702"/>
              <a:chOff x="3196010" y="3993173"/>
              <a:chExt cx="1125940" cy="2245702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72ECFD55-FEA9-4097-B88C-C8461363B067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31EF3E4C-862E-4803-BBB2-8943DE4F3249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3BB00B6A-8B9A-493B-8632-47CE185A00D9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F4C05580-B2D3-4A3D-9B7E-C78263DE4768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2516A8A0-2E6D-4FE1-B49C-58036424BD33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5AED96B-D4C3-4BD6-9A67-A3E2BBE2C63A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59B9611D-7D00-4E8A-BD06-CA8468DAA5CF}"/>
              </a:ext>
            </a:extLst>
          </p:cNvPr>
          <p:cNvGrpSpPr/>
          <p:nvPr/>
        </p:nvGrpSpPr>
        <p:grpSpPr>
          <a:xfrm>
            <a:off x="7024353" y="2005500"/>
            <a:ext cx="1239099" cy="964728"/>
            <a:chOff x="1958340" y="2293620"/>
            <a:chExt cx="2133600" cy="1661160"/>
          </a:xfrm>
        </p:grpSpPr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6C515FD5-752A-4C50-A970-6B83E868FA7B}"/>
                </a:ext>
              </a:extLst>
            </p:cNvPr>
            <p:cNvGrpSpPr/>
            <p:nvPr/>
          </p:nvGrpSpPr>
          <p:grpSpPr>
            <a:xfrm>
              <a:off x="1958340" y="2293620"/>
              <a:ext cx="2133600" cy="1661160"/>
              <a:chOff x="1958340" y="2293620"/>
              <a:chExt cx="2133600" cy="16461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86" name="楕円 1020">
                <a:extLst>
                  <a:ext uri="{FF2B5EF4-FFF2-40B4-BE49-F238E27FC236}">
                    <a16:creationId xmlns:a16="http://schemas.microsoft.com/office/drawing/2014/main" id="{CCF479FD-A847-4280-A57E-43EE2A6D5063}"/>
                  </a:ext>
                </a:extLst>
              </p:cNvPr>
              <p:cNvSpPr/>
              <p:nvPr/>
            </p:nvSpPr>
            <p:spPr>
              <a:xfrm>
                <a:off x="2057400" y="27208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F9779AC8-AE26-439A-8BD3-131B2A28C632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824E81E6-93DB-41C7-9021-734B2B5530EA}"/>
                </a:ext>
              </a:extLst>
            </p:cNvPr>
            <p:cNvSpPr/>
            <p:nvPr/>
          </p:nvSpPr>
          <p:spPr>
            <a:xfrm>
              <a:off x="2334116" y="2679700"/>
              <a:ext cx="1374284" cy="982050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53B812A5-8BF4-41A0-B2A5-8E9CFC07A1F6}"/>
                </a:ext>
              </a:extLst>
            </p:cNvPr>
            <p:cNvGrpSpPr/>
            <p:nvPr/>
          </p:nvGrpSpPr>
          <p:grpSpPr>
            <a:xfrm>
              <a:off x="2259330" y="2514637"/>
              <a:ext cx="1531620" cy="1103582"/>
              <a:chOff x="4466590" y="2575560"/>
              <a:chExt cx="2004060" cy="1443990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BEC6DA75-418D-48B3-801F-F8E93ADC21FB}"/>
                  </a:ext>
                </a:extLst>
              </p:cNvPr>
              <p:cNvGrpSpPr/>
              <p:nvPr/>
            </p:nvGrpSpPr>
            <p:grpSpPr>
              <a:xfrm>
                <a:off x="4853940" y="2575560"/>
                <a:ext cx="708660" cy="605790"/>
                <a:chOff x="4853940" y="2575560"/>
                <a:chExt cx="792480" cy="716280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469DCC24-E4E4-4B29-9734-3A3E3FEB0439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2648DBC6-AB6A-4009-9A35-C145CA8D8071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28A75429-3DAD-4D35-89D0-7FEAF754D39A}"/>
                  </a:ext>
                </a:extLst>
              </p:cNvPr>
              <p:cNvGrpSpPr/>
              <p:nvPr/>
            </p:nvGrpSpPr>
            <p:grpSpPr>
              <a:xfrm>
                <a:off x="5527040" y="2632710"/>
                <a:ext cx="708660" cy="605790"/>
                <a:chOff x="4853940" y="2575560"/>
                <a:chExt cx="792480" cy="716280"/>
              </a:xfrm>
            </p:grpSpPr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B1A2D1B5-050C-43F4-BB97-8FA63EDF7823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C4433FE1-C0B6-4D76-8F32-19CD6D36E372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0A3AD08-764B-4C8A-A711-3FAAE914015B}"/>
                  </a:ext>
                </a:extLst>
              </p:cNvPr>
              <p:cNvGrpSpPr/>
              <p:nvPr/>
            </p:nvGrpSpPr>
            <p:grpSpPr>
              <a:xfrm>
                <a:off x="5158740" y="2937510"/>
                <a:ext cx="708660" cy="605790"/>
                <a:chOff x="4853940" y="2575560"/>
                <a:chExt cx="792480" cy="716280"/>
              </a:xfrm>
            </p:grpSpPr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C83E8B1F-0D7E-4635-82C3-9C27E6D5A402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79176AFD-DAD3-4D5D-9639-8D11B7FCF8C1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BF98E689-BE9E-4176-B3DE-0A13B9886A22}"/>
                  </a:ext>
                </a:extLst>
              </p:cNvPr>
              <p:cNvGrpSpPr/>
              <p:nvPr/>
            </p:nvGrpSpPr>
            <p:grpSpPr>
              <a:xfrm>
                <a:off x="4466590" y="3001010"/>
                <a:ext cx="708660" cy="605790"/>
                <a:chOff x="4853940" y="2575560"/>
                <a:chExt cx="792480" cy="716280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73F9DE85-380F-40B3-BD62-E423FB129AA8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521B0CD4-DCE4-4436-ADA3-F300B3762AC1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673CCF23-0A32-46A8-B432-8F651B0AC4EA}"/>
                  </a:ext>
                </a:extLst>
              </p:cNvPr>
              <p:cNvGrpSpPr/>
              <p:nvPr/>
            </p:nvGrpSpPr>
            <p:grpSpPr>
              <a:xfrm>
                <a:off x="4765040" y="3318510"/>
                <a:ext cx="708660" cy="605790"/>
                <a:chOff x="4853940" y="2575560"/>
                <a:chExt cx="792480" cy="716280"/>
              </a:xfrm>
            </p:grpSpPr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03E55DAF-F173-4287-A334-352DF52B2F83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CD390035-6951-4602-9340-BE4896302781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7722BEBA-F762-4A3C-94F4-8D1B18138A79}"/>
                  </a:ext>
                </a:extLst>
              </p:cNvPr>
              <p:cNvGrpSpPr/>
              <p:nvPr/>
            </p:nvGrpSpPr>
            <p:grpSpPr>
              <a:xfrm>
                <a:off x="5761990" y="3096260"/>
                <a:ext cx="708660" cy="605790"/>
                <a:chOff x="4853940" y="2575560"/>
                <a:chExt cx="792480" cy="716280"/>
              </a:xfrm>
            </p:grpSpPr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DDD851BB-B8CB-4781-82F8-2D2C7196679B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2DB0F2B4-F4BE-4D6B-8ACE-094865486CC8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F68F173B-35FB-4E63-B039-2D1A5CECA904}"/>
                  </a:ext>
                </a:extLst>
              </p:cNvPr>
              <p:cNvGrpSpPr/>
              <p:nvPr/>
            </p:nvGrpSpPr>
            <p:grpSpPr>
              <a:xfrm>
                <a:off x="5374640" y="3413760"/>
                <a:ext cx="708660" cy="605790"/>
                <a:chOff x="4853940" y="2575560"/>
                <a:chExt cx="792480" cy="716280"/>
              </a:xfrm>
            </p:grpSpPr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A3D8DE8D-0031-48AB-877C-D1F6F1F1DA2A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A08EB1CA-A83B-4D74-B8B2-39481A7BEF2C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88" name="テキスト ボックス 587">
            <a:extLst>
              <a:ext uri="{FF2B5EF4-FFF2-40B4-BE49-F238E27FC236}">
                <a16:creationId xmlns:a16="http://schemas.microsoft.com/office/drawing/2014/main" id="{A114ED55-AB20-4DB6-8FDA-9A125331737F}"/>
              </a:ext>
            </a:extLst>
          </p:cNvPr>
          <p:cNvSpPr txBox="1"/>
          <p:nvPr/>
        </p:nvSpPr>
        <p:spPr>
          <a:xfrm>
            <a:off x="6929855" y="302458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玉こんにゃく</a:t>
            </a:r>
            <a:endParaRPr lang="en-US" altLang="ja-JP" dirty="0"/>
          </a:p>
        </p:txBody>
      </p:sp>
      <p:sp>
        <p:nvSpPr>
          <p:cNvPr id="589" name="吹き出し: 円形 588">
            <a:extLst>
              <a:ext uri="{FF2B5EF4-FFF2-40B4-BE49-F238E27FC236}">
                <a16:creationId xmlns:a16="http://schemas.microsoft.com/office/drawing/2014/main" id="{5E6B7E61-699E-4C9D-BDE4-E2AD44560F73}"/>
              </a:ext>
            </a:extLst>
          </p:cNvPr>
          <p:cNvSpPr/>
          <p:nvPr/>
        </p:nvSpPr>
        <p:spPr>
          <a:xfrm>
            <a:off x="7061384" y="4901039"/>
            <a:ext cx="1172110" cy="680634"/>
          </a:xfrm>
          <a:prstGeom prst="wedgeEllipseCallout">
            <a:avLst>
              <a:gd name="adj1" fmla="val 42687"/>
              <a:gd name="adj2" fmla="val -6581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東北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四大祭り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BDB23F5E-2E7E-4630-A52C-6052CA94F2C6}"/>
              </a:ext>
            </a:extLst>
          </p:cNvPr>
          <p:cNvGrpSpPr/>
          <p:nvPr/>
        </p:nvGrpSpPr>
        <p:grpSpPr>
          <a:xfrm>
            <a:off x="307023" y="3434589"/>
            <a:ext cx="1745170" cy="1225872"/>
            <a:chOff x="1139141" y="3291543"/>
            <a:chExt cx="2562286" cy="1799844"/>
          </a:xfrm>
        </p:grpSpPr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A5B1DAA2-7F4D-4438-BD0D-39DA1A06F7F5}"/>
                </a:ext>
              </a:extLst>
            </p:cNvPr>
            <p:cNvGrpSpPr/>
            <p:nvPr/>
          </p:nvGrpSpPr>
          <p:grpSpPr>
            <a:xfrm>
              <a:off x="1139141" y="3554688"/>
              <a:ext cx="2562286" cy="1536699"/>
              <a:chOff x="746064" y="1894185"/>
              <a:chExt cx="2562286" cy="1536699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1EFA2CDD-5C42-4420-9B0C-EE3B9212A7A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F1BDF339-AE10-49ED-97DE-F30EBFD0C45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067C349A-54B9-4D29-B8EE-EFEF9565B4A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89FFAF26-9739-4DB8-9DF7-7A7B11EF7EA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840F5B23-4CA0-41C5-8CA6-32C5ACCB24B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CCE3B5A4-2142-4060-9D17-CCCAA0A9EA00}"/>
                </a:ext>
              </a:extLst>
            </p:cNvPr>
            <p:cNvGrpSpPr/>
            <p:nvPr/>
          </p:nvGrpSpPr>
          <p:grpSpPr>
            <a:xfrm>
              <a:off x="1718359" y="3291543"/>
              <a:ext cx="1498030" cy="1349643"/>
              <a:chOff x="3476444" y="1859220"/>
              <a:chExt cx="3218193" cy="2899417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98097A9A-A8F8-4DE9-96FC-0DDE6095F0C2}"/>
                  </a:ext>
                </a:extLst>
              </p:cNvPr>
              <p:cNvGrpSpPr/>
              <p:nvPr/>
            </p:nvGrpSpPr>
            <p:grpSpPr>
              <a:xfrm rot="814323">
                <a:off x="4114575" y="1859220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559EABBC-C8EB-41F7-AC29-CF35542BC95A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CBF49B52-0142-4892-A843-B747DE9474D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2A3E7524-8081-4E0F-92C5-C1936756A388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A341003B-9348-4D8B-8A50-5FA34EA9B44F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A8F77685-985D-415E-85BA-F0C7BD19C208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6E1792AE-41BA-422B-9AB2-F7E882887A75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ED7FFB31-0D00-4B46-98C0-78E174916D01}"/>
                  </a:ext>
                </a:extLst>
              </p:cNvPr>
              <p:cNvGrpSpPr/>
              <p:nvPr/>
            </p:nvGrpSpPr>
            <p:grpSpPr>
              <a:xfrm rot="810979">
                <a:off x="4951561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28AD5D8D-B28E-43A1-B633-9B22640DC383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8AC97335-ED9C-4724-BFEB-68F89392A0B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E1D245C6-76B5-4102-ADFF-D9D82B22BFF2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235F9DA3-DF83-4001-816B-CA9D9BCC9290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3FD13ACA-27F2-409E-A0A8-B8488F83E69E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F44B15FD-992F-4BC7-A58E-D2E97FA97C93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EAD9EC64-9BF2-46B2-AE15-9DFB14FDFADB}"/>
                  </a:ext>
                </a:extLst>
              </p:cNvPr>
              <p:cNvGrpSpPr/>
              <p:nvPr/>
            </p:nvGrpSpPr>
            <p:grpSpPr>
              <a:xfrm rot="339292">
                <a:off x="3476444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EEC5794D-2E95-4E64-9DDC-D878C5922B8F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7F984F4F-CFD9-40BE-BF44-AC11FF221B2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4870EA8E-852F-4267-A274-19BF061ED653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05C61FFB-128F-43B1-AD5F-E5EBC4756BF9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0FE16A8C-A30B-4B58-A354-D957C9646859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C4784240-BF6C-4E3A-930C-15FCA97FE647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8931D333-96EC-4D29-8404-338805BB9236}"/>
              </a:ext>
            </a:extLst>
          </p:cNvPr>
          <p:cNvGrpSpPr/>
          <p:nvPr/>
        </p:nvGrpSpPr>
        <p:grpSpPr>
          <a:xfrm>
            <a:off x="1661236" y="4332479"/>
            <a:ext cx="1745171" cy="1046644"/>
            <a:chOff x="4203101" y="4429560"/>
            <a:chExt cx="2562286" cy="1536699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94387A01-1982-4156-8A17-5B19EE72D5DD}"/>
                </a:ext>
              </a:extLst>
            </p:cNvPr>
            <p:cNvGrpSpPr/>
            <p:nvPr/>
          </p:nvGrpSpPr>
          <p:grpSpPr>
            <a:xfrm>
              <a:off x="4203101" y="4429560"/>
              <a:ext cx="2562286" cy="1536699"/>
              <a:chOff x="746064" y="1894185"/>
              <a:chExt cx="2562286" cy="1536699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151822BF-5123-4CE8-8BD0-BC4A36CBC44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A8931952-19D9-45DB-8A22-15E3273B00F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3175FAC3-0897-4329-9D48-558B4B668D4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15146C5F-26C8-49EE-BB99-B54C2F6863F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AC92CC18-3365-4A1B-B643-741D86CC5A1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C6368644-F5C2-40C3-A447-616FDB089A17}"/>
                </a:ext>
              </a:extLst>
            </p:cNvPr>
            <p:cNvGrpSpPr/>
            <p:nvPr/>
          </p:nvGrpSpPr>
          <p:grpSpPr>
            <a:xfrm>
              <a:off x="4728014" y="4517030"/>
              <a:ext cx="1540237" cy="1042622"/>
              <a:chOff x="1898725" y="1790700"/>
              <a:chExt cx="3244776" cy="2196464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8ACCC406-3F59-48C9-8DA9-F8DEF4853A5E}"/>
                  </a:ext>
                </a:extLst>
              </p:cNvPr>
              <p:cNvGrpSpPr/>
              <p:nvPr/>
            </p:nvGrpSpPr>
            <p:grpSpPr>
              <a:xfrm>
                <a:off x="1898725" y="1790700"/>
                <a:ext cx="2616126" cy="1396364"/>
                <a:chOff x="2355925" y="2738438"/>
                <a:chExt cx="2616126" cy="1396364"/>
              </a:xfrm>
            </p:grpSpPr>
            <p:sp>
              <p:nvSpPr>
                <p:cNvPr id="632" name="四角形: 角を丸くする 631">
                  <a:extLst>
                    <a:ext uri="{FF2B5EF4-FFF2-40B4-BE49-F238E27FC236}">
                      <a16:creationId xmlns:a16="http://schemas.microsoft.com/office/drawing/2014/main" id="{4830C4A1-3EAD-4EFE-988A-E8936D2C1FDE}"/>
                    </a:ext>
                  </a:extLst>
                </p:cNvPr>
                <p:cNvSpPr/>
                <p:nvPr/>
              </p:nvSpPr>
              <p:spPr>
                <a:xfrm rot="21281726">
                  <a:off x="2355925" y="3326130"/>
                  <a:ext cx="302913" cy="205740"/>
                </a:xfrm>
                <a:prstGeom prst="roundRect">
                  <a:avLst>
                    <a:gd name="adj" fmla="val 40309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879129F3-C5C8-4E2F-84ED-1888E42A0E13}"/>
                    </a:ext>
                  </a:extLst>
                </p:cNvPr>
                <p:cNvSpPr/>
                <p:nvPr/>
              </p:nvSpPr>
              <p:spPr>
                <a:xfrm>
                  <a:off x="2518413" y="2738438"/>
                  <a:ext cx="2453638" cy="1396364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7585" h="1310640">
                      <a:moveTo>
                        <a:pt x="1203792" y="0"/>
                      </a:moveTo>
                      <a:cubicBezTo>
                        <a:pt x="1829136" y="0"/>
                        <a:pt x="2343477" y="275859"/>
                        <a:pt x="2405327" y="629363"/>
                      </a:cubicBezTo>
                      <a:lnTo>
                        <a:pt x="2407585" y="655320"/>
                      </a:lnTo>
                      <a:lnTo>
                        <a:pt x="2405327" y="681277"/>
                      </a:lnTo>
                      <a:cubicBezTo>
                        <a:pt x="2343477" y="1034781"/>
                        <a:pt x="1829136" y="1310640"/>
                        <a:pt x="1203792" y="1310640"/>
                      </a:cubicBezTo>
                      <a:cubicBezTo>
                        <a:pt x="578449" y="1310640"/>
                        <a:pt x="64108" y="1034781"/>
                        <a:pt x="2258" y="681277"/>
                      </a:cubicBezTo>
                      <a:lnTo>
                        <a:pt x="0" y="655320"/>
                      </a:lnTo>
                      <a:lnTo>
                        <a:pt x="2258" y="629363"/>
                      </a:lnTo>
                      <a:cubicBezTo>
                        <a:pt x="64108" y="275859"/>
                        <a:pt x="578449" y="0"/>
                        <a:pt x="12037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CCCFF"/>
                    </a:gs>
                    <a:gs pos="58420">
                      <a:srgbClr val="9966FF"/>
                    </a:gs>
                    <a:gs pos="100000">
                      <a:srgbClr val="7030A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302926B3-8347-4A9A-A968-744D51667973}"/>
                    </a:ext>
                  </a:extLst>
                </p:cNvPr>
                <p:cNvSpPr/>
                <p:nvPr/>
              </p:nvSpPr>
              <p:spPr>
                <a:xfrm>
                  <a:off x="2625208" y="3017293"/>
                  <a:ext cx="2240045" cy="295275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2258 w 2407585"/>
                    <a:gd name="connsiteY7" fmla="*/ 3177830 h 3859107"/>
                    <a:gd name="connsiteX8" fmla="*/ 1203793 w 2407585"/>
                    <a:gd name="connsiteY8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2258 w 2407585"/>
                    <a:gd name="connsiteY7" fmla="*/ 3177830 h 3859107"/>
                    <a:gd name="connsiteX8" fmla="*/ 1203793 w 2407585"/>
                    <a:gd name="connsiteY8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1203793 w 2407585"/>
                    <a:gd name="connsiteY7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1203792 w 2407585"/>
                    <a:gd name="connsiteY3" fmla="*/ 3859107 h 3859107"/>
                    <a:gd name="connsiteX4" fmla="*/ 2258 w 2407585"/>
                    <a:gd name="connsiteY4" fmla="*/ 3229744 h 3859107"/>
                    <a:gd name="connsiteX5" fmla="*/ 0 w 2407585"/>
                    <a:gd name="connsiteY5" fmla="*/ 3203787 h 3859107"/>
                    <a:gd name="connsiteX6" fmla="*/ 1203793 w 2407585"/>
                    <a:gd name="connsiteY6" fmla="*/ 0 h 3859107"/>
                    <a:gd name="connsiteX0" fmla="*/ 1203793 w 2407585"/>
                    <a:gd name="connsiteY0" fmla="*/ 7941 h 3867048"/>
                    <a:gd name="connsiteX1" fmla="*/ 2405327 w 2407585"/>
                    <a:gd name="connsiteY1" fmla="*/ 3185771 h 3867048"/>
                    <a:gd name="connsiteX2" fmla="*/ 2407585 w 2407585"/>
                    <a:gd name="connsiteY2" fmla="*/ 3211728 h 3867048"/>
                    <a:gd name="connsiteX3" fmla="*/ 1203792 w 2407585"/>
                    <a:gd name="connsiteY3" fmla="*/ 3867048 h 3867048"/>
                    <a:gd name="connsiteX4" fmla="*/ 2258 w 2407585"/>
                    <a:gd name="connsiteY4" fmla="*/ 3237685 h 3867048"/>
                    <a:gd name="connsiteX5" fmla="*/ 0 w 2407585"/>
                    <a:gd name="connsiteY5" fmla="*/ 3211728 h 3867048"/>
                    <a:gd name="connsiteX6" fmla="*/ 1203793 w 2407585"/>
                    <a:gd name="connsiteY6" fmla="*/ 7941 h 3867048"/>
                    <a:gd name="connsiteX0" fmla="*/ 1201535 w 2405327"/>
                    <a:gd name="connsiteY0" fmla="*/ 7941 h 3867048"/>
                    <a:gd name="connsiteX1" fmla="*/ 2403069 w 2405327"/>
                    <a:gd name="connsiteY1" fmla="*/ 3185771 h 3867048"/>
                    <a:gd name="connsiteX2" fmla="*/ 2405327 w 2405327"/>
                    <a:gd name="connsiteY2" fmla="*/ 3211728 h 3867048"/>
                    <a:gd name="connsiteX3" fmla="*/ 1201534 w 2405327"/>
                    <a:gd name="connsiteY3" fmla="*/ 3867048 h 3867048"/>
                    <a:gd name="connsiteX4" fmla="*/ 0 w 2405327"/>
                    <a:gd name="connsiteY4" fmla="*/ 3237685 h 3867048"/>
                    <a:gd name="connsiteX5" fmla="*/ 1201535 w 2405327"/>
                    <a:gd name="connsiteY5" fmla="*/ 7941 h 3867048"/>
                    <a:gd name="connsiteX0" fmla="*/ 1201535 w 2403069"/>
                    <a:gd name="connsiteY0" fmla="*/ 7941 h 3867048"/>
                    <a:gd name="connsiteX1" fmla="*/ 2403069 w 2403069"/>
                    <a:gd name="connsiteY1" fmla="*/ 3185771 h 3867048"/>
                    <a:gd name="connsiteX2" fmla="*/ 1201534 w 2403069"/>
                    <a:gd name="connsiteY2" fmla="*/ 3867048 h 3867048"/>
                    <a:gd name="connsiteX3" fmla="*/ 0 w 2403069"/>
                    <a:gd name="connsiteY3" fmla="*/ 3237685 h 3867048"/>
                    <a:gd name="connsiteX4" fmla="*/ 1201535 w 2403069"/>
                    <a:gd name="connsiteY4" fmla="*/ 7941 h 3867048"/>
                    <a:gd name="connsiteX0" fmla="*/ 1196502 w 2403069"/>
                    <a:gd name="connsiteY0" fmla="*/ 6756 h 4411963"/>
                    <a:gd name="connsiteX1" fmla="*/ 2403069 w 2403069"/>
                    <a:gd name="connsiteY1" fmla="*/ 3730686 h 4411963"/>
                    <a:gd name="connsiteX2" fmla="*/ 1201534 w 2403069"/>
                    <a:gd name="connsiteY2" fmla="*/ 4411963 h 4411963"/>
                    <a:gd name="connsiteX3" fmla="*/ 0 w 2403069"/>
                    <a:gd name="connsiteY3" fmla="*/ 3782600 h 4411963"/>
                    <a:gd name="connsiteX4" fmla="*/ 1196502 w 2403069"/>
                    <a:gd name="connsiteY4" fmla="*/ 6756 h 4411963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3803618"/>
                    <a:gd name="connsiteX1" fmla="*/ 2403069 w 2403069"/>
                    <a:gd name="connsiteY1" fmla="*/ 3723930 h 3803618"/>
                    <a:gd name="connsiteX2" fmla="*/ 1226697 w 2403069"/>
                    <a:gd name="connsiteY2" fmla="*/ 992087 h 3803618"/>
                    <a:gd name="connsiteX3" fmla="*/ 0 w 2403069"/>
                    <a:gd name="connsiteY3" fmla="*/ 3775844 h 3803618"/>
                    <a:gd name="connsiteX4" fmla="*/ 1196502 w 2403069"/>
                    <a:gd name="connsiteY4" fmla="*/ 0 h 3803618"/>
                    <a:gd name="connsiteX0" fmla="*/ 1196502 w 2403069"/>
                    <a:gd name="connsiteY0" fmla="*/ 0 h 3802901"/>
                    <a:gd name="connsiteX1" fmla="*/ 2403069 w 2403069"/>
                    <a:gd name="connsiteY1" fmla="*/ 3723930 h 3802901"/>
                    <a:gd name="connsiteX2" fmla="*/ 1226697 w 2403069"/>
                    <a:gd name="connsiteY2" fmla="*/ 992087 h 3802901"/>
                    <a:gd name="connsiteX3" fmla="*/ 0 w 2403069"/>
                    <a:gd name="connsiteY3" fmla="*/ 3775844 h 3802901"/>
                    <a:gd name="connsiteX4" fmla="*/ 1196502 w 2403069"/>
                    <a:gd name="connsiteY4" fmla="*/ 0 h 3802901"/>
                    <a:gd name="connsiteX0" fmla="*/ 1196502 w 2403069"/>
                    <a:gd name="connsiteY0" fmla="*/ 0 h 3800923"/>
                    <a:gd name="connsiteX1" fmla="*/ 2403069 w 2403069"/>
                    <a:gd name="connsiteY1" fmla="*/ 3723930 h 3800923"/>
                    <a:gd name="connsiteX2" fmla="*/ 1201533 w 2403069"/>
                    <a:gd name="connsiteY2" fmla="*/ 719036 h 3800923"/>
                    <a:gd name="connsiteX3" fmla="*/ 0 w 2403069"/>
                    <a:gd name="connsiteY3" fmla="*/ 3775844 h 3800923"/>
                    <a:gd name="connsiteX4" fmla="*/ 1196502 w 2403069"/>
                    <a:gd name="connsiteY4" fmla="*/ 0 h 3800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3069" h="3800923">
                      <a:moveTo>
                        <a:pt x="1196502" y="0"/>
                      </a:moveTo>
                      <a:cubicBezTo>
                        <a:pt x="1877204" y="0"/>
                        <a:pt x="2341219" y="3370426"/>
                        <a:pt x="2403069" y="3723930"/>
                      </a:cubicBezTo>
                      <a:cubicBezTo>
                        <a:pt x="2010945" y="2813316"/>
                        <a:pt x="1749668" y="810501"/>
                        <a:pt x="1201533" y="719036"/>
                      </a:cubicBezTo>
                      <a:cubicBezTo>
                        <a:pt x="653398" y="627571"/>
                        <a:pt x="61850" y="4129348"/>
                        <a:pt x="0" y="3775844"/>
                      </a:cubicBezTo>
                      <a:cubicBezTo>
                        <a:pt x="167335" y="2835783"/>
                        <a:pt x="515800" y="0"/>
                        <a:pt x="119650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BE25D64F-F6DD-4A69-BD55-A888CB9A5900}"/>
                  </a:ext>
                </a:extLst>
              </p:cNvPr>
              <p:cNvGrpSpPr/>
              <p:nvPr/>
            </p:nvGrpSpPr>
            <p:grpSpPr>
              <a:xfrm>
                <a:off x="2527375" y="2590800"/>
                <a:ext cx="2616126" cy="1396364"/>
                <a:chOff x="2355925" y="2738438"/>
                <a:chExt cx="2616126" cy="1396364"/>
              </a:xfrm>
            </p:grpSpPr>
            <p:sp>
              <p:nvSpPr>
                <p:cNvPr id="630" name="四角形: 角を丸くする 629">
                  <a:extLst>
                    <a:ext uri="{FF2B5EF4-FFF2-40B4-BE49-F238E27FC236}">
                      <a16:creationId xmlns:a16="http://schemas.microsoft.com/office/drawing/2014/main" id="{8E276384-B338-4DD5-B9B3-3E7E3917B61E}"/>
                    </a:ext>
                  </a:extLst>
                </p:cNvPr>
                <p:cNvSpPr/>
                <p:nvPr/>
              </p:nvSpPr>
              <p:spPr>
                <a:xfrm rot="21281726">
                  <a:off x="2355925" y="3326130"/>
                  <a:ext cx="302913" cy="205740"/>
                </a:xfrm>
                <a:prstGeom prst="roundRect">
                  <a:avLst>
                    <a:gd name="adj" fmla="val 40309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06DD32A1-E2B6-4C61-8334-E87D66A5333C}"/>
                    </a:ext>
                  </a:extLst>
                </p:cNvPr>
                <p:cNvSpPr/>
                <p:nvPr/>
              </p:nvSpPr>
              <p:spPr>
                <a:xfrm>
                  <a:off x="2518413" y="2738438"/>
                  <a:ext cx="2453638" cy="1396364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7585" h="1310640">
                      <a:moveTo>
                        <a:pt x="1203792" y="0"/>
                      </a:moveTo>
                      <a:cubicBezTo>
                        <a:pt x="1829136" y="0"/>
                        <a:pt x="2343477" y="275859"/>
                        <a:pt x="2405327" y="629363"/>
                      </a:cubicBezTo>
                      <a:lnTo>
                        <a:pt x="2407585" y="655320"/>
                      </a:lnTo>
                      <a:lnTo>
                        <a:pt x="2405327" y="681277"/>
                      </a:lnTo>
                      <a:cubicBezTo>
                        <a:pt x="2343477" y="1034781"/>
                        <a:pt x="1829136" y="1310640"/>
                        <a:pt x="1203792" y="1310640"/>
                      </a:cubicBezTo>
                      <a:cubicBezTo>
                        <a:pt x="578449" y="1310640"/>
                        <a:pt x="64108" y="1034781"/>
                        <a:pt x="2258" y="681277"/>
                      </a:cubicBezTo>
                      <a:lnTo>
                        <a:pt x="0" y="655320"/>
                      </a:lnTo>
                      <a:lnTo>
                        <a:pt x="2258" y="629363"/>
                      </a:lnTo>
                      <a:cubicBezTo>
                        <a:pt x="64108" y="275859"/>
                        <a:pt x="578449" y="0"/>
                        <a:pt x="12037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CCCFF"/>
                    </a:gs>
                    <a:gs pos="58420">
                      <a:srgbClr val="9966FF"/>
                    </a:gs>
                    <a:gs pos="100000">
                      <a:srgbClr val="7030A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29603929-90CD-43D2-95E0-872586AAD9C8}"/>
                  </a:ext>
                </a:extLst>
              </p:cNvPr>
              <p:cNvSpPr/>
              <p:nvPr/>
            </p:nvSpPr>
            <p:spPr>
              <a:xfrm>
                <a:off x="2701819" y="2750456"/>
                <a:ext cx="2429726" cy="647339"/>
              </a:xfrm>
              <a:custGeom>
                <a:avLst/>
                <a:gdLst>
                  <a:gd name="connsiteX0" fmla="*/ 1214863 w 2429726"/>
                  <a:gd name="connsiteY0" fmla="*/ 0 h 647339"/>
                  <a:gd name="connsiteX1" fmla="*/ 2394806 w 2429726"/>
                  <a:gd name="connsiteY1" fmla="*/ 420025 h 647339"/>
                  <a:gd name="connsiteX2" fmla="*/ 2429726 w 2429726"/>
                  <a:gd name="connsiteY2" fmla="*/ 504478 h 647339"/>
                  <a:gd name="connsiteX3" fmla="*/ 2363751 w 2429726"/>
                  <a:gd name="connsiteY3" fmla="*/ 524352 h 647339"/>
                  <a:gd name="connsiteX4" fmla="*/ 1214862 w 2429726"/>
                  <a:gd name="connsiteY4" fmla="*/ 647339 h 647339"/>
                  <a:gd name="connsiteX5" fmla="*/ 65975 w 2429726"/>
                  <a:gd name="connsiteY5" fmla="*/ 524352 h 647339"/>
                  <a:gd name="connsiteX6" fmla="*/ 0 w 2429726"/>
                  <a:gd name="connsiteY6" fmla="*/ 504478 h 647339"/>
                  <a:gd name="connsiteX7" fmla="*/ 34920 w 2429726"/>
                  <a:gd name="connsiteY7" fmla="*/ 420025 h 647339"/>
                  <a:gd name="connsiteX8" fmla="*/ 1214863 w 2429726"/>
                  <a:gd name="connsiteY8" fmla="*/ 0 h 6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9726" h="647339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cubicBezTo>
                      <a:pt x="2060309" y="600766"/>
                      <a:pt x="1657216" y="647339"/>
                      <a:pt x="1214862" y="647339"/>
                    </a:cubicBezTo>
                    <a:cubicBezTo>
                      <a:pt x="772510" y="647339"/>
                      <a:pt x="369417" y="600766"/>
                      <a:pt x="65975" y="524352"/>
                    </a:cubicBez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CCCFF"/>
                  </a:gs>
                  <a:gs pos="58420">
                    <a:srgbClr val="9966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93C9C90-1DE4-47C7-9D0F-058069ADEF3B}"/>
                  </a:ext>
                </a:extLst>
              </p:cNvPr>
              <p:cNvSpPr/>
              <p:nvPr/>
            </p:nvSpPr>
            <p:spPr>
              <a:xfrm>
                <a:off x="2701819" y="2750456"/>
                <a:ext cx="2429726" cy="647339"/>
              </a:xfrm>
              <a:custGeom>
                <a:avLst/>
                <a:gdLst>
                  <a:gd name="connsiteX0" fmla="*/ 1214863 w 2429726"/>
                  <a:gd name="connsiteY0" fmla="*/ 0 h 647339"/>
                  <a:gd name="connsiteX1" fmla="*/ 2394806 w 2429726"/>
                  <a:gd name="connsiteY1" fmla="*/ 420025 h 647339"/>
                  <a:gd name="connsiteX2" fmla="*/ 2429726 w 2429726"/>
                  <a:gd name="connsiteY2" fmla="*/ 504478 h 647339"/>
                  <a:gd name="connsiteX3" fmla="*/ 2363751 w 2429726"/>
                  <a:gd name="connsiteY3" fmla="*/ 524352 h 647339"/>
                  <a:gd name="connsiteX4" fmla="*/ 1214862 w 2429726"/>
                  <a:gd name="connsiteY4" fmla="*/ 647339 h 647339"/>
                  <a:gd name="connsiteX5" fmla="*/ 65975 w 2429726"/>
                  <a:gd name="connsiteY5" fmla="*/ 524352 h 647339"/>
                  <a:gd name="connsiteX6" fmla="*/ 0 w 2429726"/>
                  <a:gd name="connsiteY6" fmla="*/ 504478 h 647339"/>
                  <a:gd name="connsiteX7" fmla="*/ 34920 w 2429726"/>
                  <a:gd name="connsiteY7" fmla="*/ 420025 h 647339"/>
                  <a:gd name="connsiteX8" fmla="*/ 1214863 w 2429726"/>
                  <a:gd name="connsiteY8" fmla="*/ 0 h 6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9726" h="647339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cubicBezTo>
                      <a:pt x="2060309" y="600766"/>
                      <a:pt x="1657216" y="647339"/>
                      <a:pt x="1214862" y="647339"/>
                    </a:cubicBezTo>
                    <a:cubicBezTo>
                      <a:pt x="772510" y="647339"/>
                      <a:pt x="369417" y="600766"/>
                      <a:pt x="65975" y="524352"/>
                    </a:cubicBez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391C5D24-7F8F-489B-9507-9376C02A3BF9}"/>
                  </a:ext>
                </a:extLst>
              </p:cNvPr>
              <p:cNvSpPr/>
              <p:nvPr/>
            </p:nvSpPr>
            <p:spPr>
              <a:xfrm>
                <a:off x="2701819" y="2723310"/>
                <a:ext cx="2429726" cy="525915"/>
              </a:xfrm>
              <a:custGeom>
                <a:avLst/>
                <a:gdLst>
                  <a:gd name="connsiteX0" fmla="*/ 1214863 w 2429726"/>
                  <a:gd name="connsiteY0" fmla="*/ 0 h 525915"/>
                  <a:gd name="connsiteX1" fmla="*/ 2394806 w 2429726"/>
                  <a:gd name="connsiteY1" fmla="*/ 420025 h 525915"/>
                  <a:gd name="connsiteX2" fmla="*/ 2429726 w 2429726"/>
                  <a:gd name="connsiteY2" fmla="*/ 504478 h 525915"/>
                  <a:gd name="connsiteX3" fmla="*/ 2363751 w 2429726"/>
                  <a:gd name="connsiteY3" fmla="*/ 524352 h 525915"/>
                  <a:gd name="connsiteX4" fmla="*/ 2356299 w 2429726"/>
                  <a:gd name="connsiteY4" fmla="*/ 525915 h 525915"/>
                  <a:gd name="connsiteX5" fmla="*/ 2308379 w 2429726"/>
                  <a:gd name="connsiteY5" fmla="*/ 467792 h 525915"/>
                  <a:gd name="connsiteX6" fmla="*/ 1214863 w 2429726"/>
                  <a:gd name="connsiteY6" fmla="*/ 145144 h 525915"/>
                  <a:gd name="connsiteX7" fmla="*/ 121348 w 2429726"/>
                  <a:gd name="connsiteY7" fmla="*/ 467792 h 525915"/>
                  <a:gd name="connsiteX8" fmla="*/ 73428 w 2429726"/>
                  <a:gd name="connsiteY8" fmla="*/ 525915 h 525915"/>
                  <a:gd name="connsiteX9" fmla="*/ 65975 w 2429726"/>
                  <a:gd name="connsiteY9" fmla="*/ 524352 h 525915"/>
                  <a:gd name="connsiteX10" fmla="*/ 0 w 2429726"/>
                  <a:gd name="connsiteY10" fmla="*/ 504478 h 525915"/>
                  <a:gd name="connsiteX11" fmla="*/ 34920 w 2429726"/>
                  <a:gd name="connsiteY11" fmla="*/ 420025 h 525915"/>
                  <a:gd name="connsiteX12" fmla="*/ 1214863 w 2429726"/>
                  <a:gd name="connsiteY12" fmla="*/ 0 h 52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9726" h="525915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lnTo>
                      <a:pt x="2356299" y="525915"/>
                    </a:lnTo>
                    <a:lnTo>
                      <a:pt x="2308379" y="467792"/>
                    </a:lnTo>
                    <a:cubicBezTo>
                      <a:pt x="2111981" y="276844"/>
                      <a:pt x="1696125" y="145144"/>
                      <a:pt x="1214863" y="145144"/>
                    </a:cubicBezTo>
                    <a:cubicBezTo>
                      <a:pt x="733602" y="145144"/>
                      <a:pt x="317746" y="276844"/>
                      <a:pt x="121348" y="467792"/>
                    </a:cubicBezTo>
                    <a:lnTo>
                      <a:pt x="73428" y="525915"/>
                    </a:lnTo>
                    <a:lnTo>
                      <a:pt x="65975" y="524352"/>
                    </a:ln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4CE0A95C-5382-4CD5-B093-634C7466476D}"/>
                  </a:ext>
                </a:extLst>
              </p:cNvPr>
              <p:cNvSpPr/>
              <p:nvPr/>
            </p:nvSpPr>
            <p:spPr>
              <a:xfrm>
                <a:off x="2701819" y="3204113"/>
                <a:ext cx="2429726" cy="193681"/>
              </a:xfrm>
              <a:custGeom>
                <a:avLst/>
                <a:gdLst>
                  <a:gd name="connsiteX0" fmla="*/ 21013 w 2429726"/>
                  <a:gd name="connsiteY0" fmla="*/ 0 h 193681"/>
                  <a:gd name="connsiteX1" fmla="*/ 65975 w 2429726"/>
                  <a:gd name="connsiteY1" fmla="*/ 13544 h 193681"/>
                  <a:gd name="connsiteX2" fmla="*/ 1214862 w 2429726"/>
                  <a:gd name="connsiteY2" fmla="*/ 136531 h 193681"/>
                  <a:gd name="connsiteX3" fmla="*/ 2363751 w 2429726"/>
                  <a:gd name="connsiteY3" fmla="*/ 13544 h 193681"/>
                  <a:gd name="connsiteX4" fmla="*/ 2408713 w 2429726"/>
                  <a:gd name="connsiteY4" fmla="*/ 0 h 193681"/>
                  <a:gd name="connsiteX5" fmla="*/ 2429726 w 2429726"/>
                  <a:gd name="connsiteY5" fmla="*/ 50820 h 193681"/>
                  <a:gd name="connsiteX6" fmla="*/ 2363751 w 2429726"/>
                  <a:gd name="connsiteY6" fmla="*/ 70694 h 193681"/>
                  <a:gd name="connsiteX7" fmla="*/ 1214862 w 2429726"/>
                  <a:gd name="connsiteY7" fmla="*/ 193681 h 193681"/>
                  <a:gd name="connsiteX8" fmla="*/ 65975 w 2429726"/>
                  <a:gd name="connsiteY8" fmla="*/ 70694 h 193681"/>
                  <a:gd name="connsiteX9" fmla="*/ 0 w 2429726"/>
                  <a:gd name="connsiteY9" fmla="*/ 50820 h 19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9726" h="193681">
                    <a:moveTo>
                      <a:pt x="21013" y="0"/>
                    </a:moveTo>
                    <a:lnTo>
                      <a:pt x="65975" y="13544"/>
                    </a:lnTo>
                    <a:cubicBezTo>
                      <a:pt x="369417" y="89958"/>
                      <a:pt x="772510" y="136531"/>
                      <a:pt x="1214862" y="136531"/>
                    </a:cubicBezTo>
                    <a:cubicBezTo>
                      <a:pt x="1657216" y="136531"/>
                      <a:pt x="2060309" y="89958"/>
                      <a:pt x="2363751" y="13544"/>
                    </a:cubicBezTo>
                    <a:lnTo>
                      <a:pt x="2408713" y="0"/>
                    </a:lnTo>
                    <a:lnTo>
                      <a:pt x="2429726" y="50820"/>
                    </a:lnTo>
                    <a:lnTo>
                      <a:pt x="2363751" y="70694"/>
                    </a:lnTo>
                    <a:cubicBezTo>
                      <a:pt x="2060309" y="147108"/>
                      <a:pt x="1657216" y="193681"/>
                      <a:pt x="1214862" y="193681"/>
                    </a:cubicBezTo>
                    <a:cubicBezTo>
                      <a:pt x="772510" y="193681"/>
                      <a:pt x="369417" y="147108"/>
                      <a:pt x="65975" y="70694"/>
                    </a:cubicBezTo>
                    <a:lnTo>
                      <a:pt x="0" y="5082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F6965B45-C3BB-4843-AD04-001E0060C01F}"/>
                  </a:ext>
                </a:extLst>
              </p:cNvPr>
              <p:cNvSpPr/>
              <p:nvPr/>
            </p:nvSpPr>
            <p:spPr>
              <a:xfrm>
                <a:off x="2867892" y="2957803"/>
                <a:ext cx="2097583" cy="385401"/>
              </a:xfrm>
              <a:custGeom>
                <a:avLst/>
                <a:gdLst>
                  <a:gd name="connsiteX0" fmla="*/ 1048791 w 2097583"/>
                  <a:gd name="connsiteY0" fmla="*/ 0 h 385401"/>
                  <a:gd name="connsiteX1" fmla="*/ 2058969 w 2097583"/>
                  <a:gd name="connsiteY1" fmla="*/ 251925 h 385401"/>
                  <a:gd name="connsiteX2" fmla="*/ 2097583 w 2097583"/>
                  <a:gd name="connsiteY2" fmla="*/ 283408 h 385401"/>
                  <a:gd name="connsiteX3" fmla="*/ 1952357 w 2097583"/>
                  <a:gd name="connsiteY3" fmla="*/ 313868 h 385401"/>
                  <a:gd name="connsiteX4" fmla="*/ 1048790 w 2097583"/>
                  <a:gd name="connsiteY4" fmla="*/ 385401 h 385401"/>
                  <a:gd name="connsiteX5" fmla="*/ 145226 w 2097583"/>
                  <a:gd name="connsiteY5" fmla="*/ 313868 h 385401"/>
                  <a:gd name="connsiteX6" fmla="*/ 0 w 2097583"/>
                  <a:gd name="connsiteY6" fmla="*/ 283408 h 385401"/>
                  <a:gd name="connsiteX7" fmla="*/ 38614 w 2097583"/>
                  <a:gd name="connsiteY7" fmla="*/ 251925 h 385401"/>
                  <a:gd name="connsiteX8" fmla="*/ 1048791 w 2097583"/>
                  <a:gd name="connsiteY8" fmla="*/ 0 h 385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7583" h="385401">
                    <a:moveTo>
                      <a:pt x="1048791" y="0"/>
                    </a:moveTo>
                    <a:cubicBezTo>
                      <a:pt x="1467023" y="0"/>
                      <a:pt x="1836535" y="99636"/>
                      <a:pt x="2058969" y="251925"/>
                    </a:cubicBezTo>
                    <a:lnTo>
                      <a:pt x="2097583" y="283408"/>
                    </a:lnTo>
                    <a:lnTo>
                      <a:pt x="1952357" y="313868"/>
                    </a:lnTo>
                    <a:cubicBezTo>
                      <a:pt x="1690237" y="359204"/>
                      <a:pt x="1380556" y="385401"/>
                      <a:pt x="1048790" y="385401"/>
                    </a:cubicBezTo>
                    <a:cubicBezTo>
                      <a:pt x="717026" y="385401"/>
                      <a:pt x="407345" y="359204"/>
                      <a:pt x="145226" y="313868"/>
                    </a:cubicBezTo>
                    <a:lnTo>
                      <a:pt x="0" y="283408"/>
                    </a:lnTo>
                    <a:lnTo>
                      <a:pt x="38614" y="251925"/>
                    </a:lnTo>
                    <a:cubicBezTo>
                      <a:pt x="261048" y="99636"/>
                      <a:pt x="630560" y="0"/>
                      <a:pt x="1048791" y="0"/>
                    </a:cubicBez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611FA2A5-61D9-4AAA-B0EC-EBA60762400C}"/>
                  </a:ext>
                </a:extLst>
              </p:cNvPr>
              <p:cNvSpPr/>
              <p:nvPr/>
            </p:nvSpPr>
            <p:spPr>
              <a:xfrm>
                <a:off x="3226519" y="3090863"/>
                <a:ext cx="1380325" cy="185669"/>
              </a:xfrm>
              <a:custGeom>
                <a:avLst/>
                <a:gdLst>
                  <a:gd name="connsiteX0" fmla="*/ 1315241 w 1351751"/>
                  <a:gd name="connsiteY0" fmla="*/ 130969 h 237725"/>
                  <a:gd name="connsiteX1" fmla="*/ 1351751 w 1351751"/>
                  <a:gd name="connsiteY1" fmla="*/ 184347 h 237725"/>
                  <a:gd name="connsiteX2" fmla="*/ 1315241 w 1351751"/>
                  <a:gd name="connsiteY2" fmla="*/ 237725 h 237725"/>
                  <a:gd name="connsiteX3" fmla="*/ 1278731 w 1351751"/>
                  <a:gd name="connsiteY3" fmla="*/ 184347 h 237725"/>
                  <a:gd name="connsiteX4" fmla="*/ 1315241 w 1351751"/>
                  <a:gd name="connsiteY4" fmla="*/ 130969 h 237725"/>
                  <a:gd name="connsiteX5" fmla="*/ 1198560 w 1351751"/>
                  <a:gd name="connsiteY5" fmla="*/ 130969 h 237725"/>
                  <a:gd name="connsiteX6" fmla="*/ 1235070 w 1351751"/>
                  <a:gd name="connsiteY6" fmla="*/ 184347 h 237725"/>
                  <a:gd name="connsiteX7" fmla="*/ 1198560 w 1351751"/>
                  <a:gd name="connsiteY7" fmla="*/ 237725 h 237725"/>
                  <a:gd name="connsiteX8" fmla="*/ 1162050 w 1351751"/>
                  <a:gd name="connsiteY8" fmla="*/ 184347 h 237725"/>
                  <a:gd name="connsiteX9" fmla="*/ 1198560 w 1351751"/>
                  <a:gd name="connsiteY9" fmla="*/ 130969 h 237725"/>
                  <a:gd name="connsiteX10" fmla="*/ 1084259 w 1351751"/>
                  <a:gd name="connsiteY10" fmla="*/ 130969 h 237725"/>
                  <a:gd name="connsiteX11" fmla="*/ 1120769 w 1351751"/>
                  <a:gd name="connsiteY11" fmla="*/ 184347 h 237725"/>
                  <a:gd name="connsiteX12" fmla="*/ 1084259 w 1351751"/>
                  <a:gd name="connsiteY12" fmla="*/ 237725 h 237725"/>
                  <a:gd name="connsiteX13" fmla="*/ 1047749 w 1351751"/>
                  <a:gd name="connsiteY13" fmla="*/ 184347 h 237725"/>
                  <a:gd name="connsiteX14" fmla="*/ 1084259 w 1351751"/>
                  <a:gd name="connsiteY14" fmla="*/ 130969 h 237725"/>
                  <a:gd name="connsiteX15" fmla="*/ 967578 w 1351751"/>
                  <a:gd name="connsiteY15" fmla="*/ 130969 h 237725"/>
                  <a:gd name="connsiteX16" fmla="*/ 1004088 w 1351751"/>
                  <a:gd name="connsiteY16" fmla="*/ 184347 h 237725"/>
                  <a:gd name="connsiteX17" fmla="*/ 967578 w 1351751"/>
                  <a:gd name="connsiteY17" fmla="*/ 237725 h 237725"/>
                  <a:gd name="connsiteX18" fmla="*/ 931068 w 1351751"/>
                  <a:gd name="connsiteY18" fmla="*/ 184347 h 237725"/>
                  <a:gd name="connsiteX19" fmla="*/ 967578 w 1351751"/>
                  <a:gd name="connsiteY19" fmla="*/ 130969 h 237725"/>
                  <a:gd name="connsiteX20" fmla="*/ 848516 w 1351751"/>
                  <a:gd name="connsiteY20" fmla="*/ 130969 h 237725"/>
                  <a:gd name="connsiteX21" fmla="*/ 885026 w 1351751"/>
                  <a:gd name="connsiteY21" fmla="*/ 184347 h 237725"/>
                  <a:gd name="connsiteX22" fmla="*/ 848516 w 1351751"/>
                  <a:gd name="connsiteY22" fmla="*/ 237725 h 237725"/>
                  <a:gd name="connsiteX23" fmla="*/ 812006 w 1351751"/>
                  <a:gd name="connsiteY23" fmla="*/ 184347 h 237725"/>
                  <a:gd name="connsiteX24" fmla="*/ 848516 w 1351751"/>
                  <a:gd name="connsiteY24" fmla="*/ 130969 h 237725"/>
                  <a:gd name="connsiteX25" fmla="*/ 731835 w 1351751"/>
                  <a:gd name="connsiteY25" fmla="*/ 130969 h 237725"/>
                  <a:gd name="connsiteX26" fmla="*/ 768345 w 1351751"/>
                  <a:gd name="connsiteY26" fmla="*/ 184347 h 237725"/>
                  <a:gd name="connsiteX27" fmla="*/ 731835 w 1351751"/>
                  <a:gd name="connsiteY27" fmla="*/ 237725 h 237725"/>
                  <a:gd name="connsiteX28" fmla="*/ 695325 w 1351751"/>
                  <a:gd name="connsiteY28" fmla="*/ 184347 h 237725"/>
                  <a:gd name="connsiteX29" fmla="*/ 731835 w 1351751"/>
                  <a:gd name="connsiteY29" fmla="*/ 130969 h 237725"/>
                  <a:gd name="connsiteX30" fmla="*/ 612772 w 1351751"/>
                  <a:gd name="connsiteY30" fmla="*/ 130969 h 237725"/>
                  <a:gd name="connsiteX31" fmla="*/ 649282 w 1351751"/>
                  <a:gd name="connsiteY31" fmla="*/ 184347 h 237725"/>
                  <a:gd name="connsiteX32" fmla="*/ 612772 w 1351751"/>
                  <a:gd name="connsiteY32" fmla="*/ 237725 h 237725"/>
                  <a:gd name="connsiteX33" fmla="*/ 576262 w 1351751"/>
                  <a:gd name="connsiteY33" fmla="*/ 184347 h 237725"/>
                  <a:gd name="connsiteX34" fmla="*/ 612772 w 1351751"/>
                  <a:gd name="connsiteY34" fmla="*/ 130969 h 237725"/>
                  <a:gd name="connsiteX35" fmla="*/ 496091 w 1351751"/>
                  <a:gd name="connsiteY35" fmla="*/ 130969 h 237725"/>
                  <a:gd name="connsiteX36" fmla="*/ 532601 w 1351751"/>
                  <a:gd name="connsiteY36" fmla="*/ 184347 h 237725"/>
                  <a:gd name="connsiteX37" fmla="*/ 496091 w 1351751"/>
                  <a:gd name="connsiteY37" fmla="*/ 237725 h 237725"/>
                  <a:gd name="connsiteX38" fmla="*/ 459581 w 1351751"/>
                  <a:gd name="connsiteY38" fmla="*/ 184347 h 237725"/>
                  <a:gd name="connsiteX39" fmla="*/ 496091 w 1351751"/>
                  <a:gd name="connsiteY39" fmla="*/ 130969 h 237725"/>
                  <a:gd name="connsiteX40" fmla="*/ 384172 w 1351751"/>
                  <a:gd name="connsiteY40" fmla="*/ 130969 h 237725"/>
                  <a:gd name="connsiteX41" fmla="*/ 420682 w 1351751"/>
                  <a:gd name="connsiteY41" fmla="*/ 184347 h 237725"/>
                  <a:gd name="connsiteX42" fmla="*/ 384172 w 1351751"/>
                  <a:gd name="connsiteY42" fmla="*/ 237725 h 237725"/>
                  <a:gd name="connsiteX43" fmla="*/ 347662 w 1351751"/>
                  <a:gd name="connsiteY43" fmla="*/ 184347 h 237725"/>
                  <a:gd name="connsiteX44" fmla="*/ 384172 w 1351751"/>
                  <a:gd name="connsiteY44" fmla="*/ 130969 h 237725"/>
                  <a:gd name="connsiteX45" fmla="*/ 267491 w 1351751"/>
                  <a:gd name="connsiteY45" fmla="*/ 130969 h 237725"/>
                  <a:gd name="connsiteX46" fmla="*/ 304001 w 1351751"/>
                  <a:gd name="connsiteY46" fmla="*/ 184347 h 237725"/>
                  <a:gd name="connsiteX47" fmla="*/ 267491 w 1351751"/>
                  <a:gd name="connsiteY47" fmla="*/ 237725 h 237725"/>
                  <a:gd name="connsiteX48" fmla="*/ 230981 w 1351751"/>
                  <a:gd name="connsiteY48" fmla="*/ 184347 h 237725"/>
                  <a:gd name="connsiteX49" fmla="*/ 267491 w 1351751"/>
                  <a:gd name="connsiteY49" fmla="*/ 130969 h 237725"/>
                  <a:gd name="connsiteX50" fmla="*/ 153191 w 1351751"/>
                  <a:gd name="connsiteY50" fmla="*/ 130969 h 237725"/>
                  <a:gd name="connsiteX51" fmla="*/ 189701 w 1351751"/>
                  <a:gd name="connsiteY51" fmla="*/ 184347 h 237725"/>
                  <a:gd name="connsiteX52" fmla="*/ 153191 w 1351751"/>
                  <a:gd name="connsiteY52" fmla="*/ 237725 h 237725"/>
                  <a:gd name="connsiteX53" fmla="*/ 116681 w 1351751"/>
                  <a:gd name="connsiteY53" fmla="*/ 184347 h 237725"/>
                  <a:gd name="connsiteX54" fmla="*/ 153191 w 1351751"/>
                  <a:gd name="connsiteY54" fmla="*/ 130969 h 237725"/>
                  <a:gd name="connsiteX55" fmla="*/ 36510 w 1351751"/>
                  <a:gd name="connsiteY55" fmla="*/ 130969 h 237725"/>
                  <a:gd name="connsiteX56" fmla="*/ 73020 w 1351751"/>
                  <a:gd name="connsiteY56" fmla="*/ 184347 h 237725"/>
                  <a:gd name="connsiteX57" fmla="*/ 36510 w 1351751"/>
                  <a:gd name="connsiteY57" fmla="*/ 237725 h 237725"/>
                  <a:gd name="connsiteX58" fmla="*/ 0 w 1351751"/>
                  <a:gd name="connsiteY58" fmla="*/ 184347 h 237725"/>
                  <a:gd name="connsiteX59" fmla="*/ 36510 w 1351751"/>
                  <a:gd name="connsiteY59" fmla="*/ 130969 h 237725"/>
                  <a:gd name="connsiteX60" fmla="*/ 1315241 w 1351751"/>
                  <a:gd name="connsiteY60" fmla="*/ 0 h 237725"/>
                  <a:gd name="connsiteX61" fmla="*/ 1351751 w 1351751"/>
                  <a:gd name="connsiteY61" fmla="*/ 53378 h 237725"/>
                  <a:gd name="connsiteX62" fmla="*/ 1315241 w 1351751"/>
                  <a:gd name="connsiteY62" fmla="*/ 106756 h 237725"/>
                  <a:gd name="connsiteX63" fmla="*/ 1278731 w 1351751"/>
                  <a:gd name="connsiteY63" fmla="*/ 53378 h 237725"/>
                  <a:gd name="connsiteX64" fmla="*/ 1315241 w 1351751"/>
                  <a:gd name="connsiteY64" fmla="*/ 0 h 237725"/>
                  <a:gd name="connsiteX65" fmla="*/ 1198560 w 1351751"/>
                  <a:gd name="connsiteY65" fmla="*/ 0 h 237725"/>
                  <a:gd name="connsiteX66" fmla="*/ 1235070 w 1351751"/>
                  <a:gd name="connsiteY66" fmla="*/ 53378 h 237725"/>
                  <a:gd name="connsiteX67" fmla="*/ 1198560 w 1351751"/>
                  <a:gd name="connsiteY67" fmla="*/ 106756 h 237725"/>
                  <a:gd name="connsiteX68" fmla="*/ 1162050 w 1351751"/>
                  <a:gd name="connsiteY68" fmla="*/ 53378 h 237725"/>
                  <a:gd name="connsiteX69" fmla="*/ 1198560 w 1351751"/>
                  <a:gd name="connsiteY69" fmla="*/ 0 h 237725"/>
                  <a:gd name="connsiteX70" fmla="*/ 1084259 w 1351751"/>
                  <a:gd name="connsiteY70" fmla="*/ 0 h 237725"/>
                  <a:gd name="connsiteX71" fmla="*/ 1120769 w 1351751"/>
                  <a:gd name="connsiteY71" fmla="*/ 53378 h 237725"/>
                  <a:gd name="connsiteX72" fmla="*/ 1084259 w 1351751"/>
                  <a:gd name="connsiteY72" fmla="*/ 106756 h 237725"/>
                  <a:gd name="connsiteX73" fmla="*/ 1047749 w 1351751"/>
                  <a:gd name="connsiteY73" fmla="*/ 53378 h 237725"/>
                  <a:gd name="connsiteX74" fmla="*/ 1084259 w 1351751"/>
                  <a:gd name="connsiteY74" fmla="*/ 0 h 237725"/>
                  <a:gd name="connsiteX75" fmla="*/ 967578 w 1351751"/>
                  <a:gd name="connsiteY75" fmla="*/ 0 h 237725"/>
                  <a:gd name="connsiteX76" fmla="*/ 1004088 w 1351751"/>
                  <a:gd name="connsiteY76" fmla="*/ 53378 h 237725"/>
                  <a:gd name="connsiteX77" fmla="*/ 967578 w 1351751"/>
                  <a:gd name="connsiteY77" fmla="*/ 106756 h 237725"/>
                  <a:gd name="connsiteX78" fmla="*/ 931068 w 1351751"/>
                  <a:gd name="connsiteY78" fmla="*/ 53378 h 237725"/>
                  <a:gd name="connsiteX79" fmla="*/ 967578 w 1351751"/>
                  <a:gd name="connsiteY79" fmla="*/ 0 h 237725"/>
                  <a:gd name="connsiteX80" fmla="*/ 848516 w 1351751"/>
                  <a:gd name="connsiteY80" fmla="*/ 0 h 237725"/>
                  <a:gd name="connsiteX81" fmla="*/ 885026 w 1351751"/>
                  <a:gd name="connsiteY81" fmla="*/ 53378 h 237725"/>
                  <a:gd name="connsiteX82" fmla="*/ 848516 w 1351751"/>
                  <a:gd name="connsiteY82" fmla="*/ 106756 h 237725"/>
                  <a:gd name="connsiteX83" fmla="*/ 812006 w 1351751"/>
                  <a:gd name="connsiteY83" fmla="*/ 53378 h 237725"/>
                  <a:gd name="connsiteX84" fmla="*/ 848516 w 1351751"/>
                  <a:gd name="connsiteY84" fmla="*/ 0 h 237725"/>
                  <a:gd name="connsiteX85" fmla="*/ 731835 w 1351751"/>
                  <a:gd name="connsiteY85" fmla="*/ 0 h 237725"/>
                  <a:gd name="connsiteX86" fmla="*/ 768345 w 1351751"/>
                  <a:gd name="connsiteY86" fmla="*/ 53378 h 237725"/>
                  <a:gd name="connsiteX87" fmla="*/ 731835 w 1351751"/>
                  <a:gd name="connsiteY87" fmla="*/ 106756 h 237725"/>
                  <a:gd name="connsiteX88" fmla="*/ 695325 w 1351751"/>
                  <a:gd name="connsiteY88" fmla="*/ 53378 h 237725"/>
                  <a:gd name="connsiteX89" fmla="*/ 731835 w 1351751"/>
                  <a:gd name="connsiteY89" fmla="*/ 0 h 237725"/>
                  <a:gd name="connsiteX90" fmla="*/ 612772 w 1351751"/>
                  <a:gd name="connsiteY90" fmla="*/ 0 h 237725"/>
                  <a:gd name="connsiteX91" fmla="*/ 649282 w 1351751"/>
                  <a:gd name="connsiteY91" fmla="*/ 53378 h 237725"/>
                  <a:gd name="connsiteX92" fmla="*/ 612772 w 1351751"/>
                  <a:gd name="connsiteY92" fmla="*/ 106756 h 237725"/>
                  <a:gd name="connsiteX93" fmla="*/ 576262 w 1351751"/>
                  <a:gd name="connsiteY93" fmla="*/ 53378 h 237725"/>
                  <a:gd name="connsiteX94" fmla="*/ 612772 w 1351751"/>
                  <a:gd name="connsiteY94" fmla="*/ 0 h 237725"/>
                  <a:gd name="connsiteX95" fmla="*/ 496091 w 1351751"/>
                  <a:gd name="connsiteY95" fmla="*/ 0 h 237725"/>
                  <a:gd name="connsiteX96" fmla="*/ 532601 w 1351751"/>
                  <a:gd name="connsiteY96" fmla="*/ 53378 h 237725"/>
                  <a:gd name="connsiteX97" fmla="*/ 496091 w 1351751"/>
                  <a:gd name="connsiteY97" fmla="*/ 106756 h 237725"/>
                  <a:gd name="connsiteX98" fmla="*/ 459581 w 1351751"/>
                  <a:gd name="connsiteY98" fmla="*/ 53378 h 237725"/>
                  <a:gd name="connsiteX99" fmla="*/ 496091 w 1351751"/>
                  <a:gd name="connsiteY99" fmla="*/ 0 h 237725"/>
                  <a:gd name="connsiteX100" fmla="*/ 384172 w 1351751"/>
                  <a:gd name="connsiteY100" fmla="*/ 0 h 237725"/>
                  <a:gd name="connsiteX101" fmla="*/ 420682 w 1351751"/>
                  <a:gd name="connsiteY101" fmla="*/ 53378 h 237725"/>
                  <a:gd name="connsiteX102" fmla="*/ 384172 w 1351751"/>
                  <a:gd name="connsiteY102" fmla="*/ 106756 h 237725"/>
                  <a:gd name="connsiteX103" fmla="*/ 347662 w 1351751"/>
                  <a:gd name="connsiteY103" fmla="*/ 53378 h 237725"/>
                  <a:gd name="connsiteX104" fmla="*/ 384172 w 1351751"/>
                  <a:gd name="connsiteY104" fmla="*/ 0 h 237725"/>
                  <a:gd name="connsiteX105" fmla="*/ 267491 w 1351751"/>
                  <a:gd name="connsiteY105" fmla="*/ 0 h 237725"/>
                  <a:gd name="connsiteX106" fmla="*/ 304001 w 1351751"/>
                  <a:gd name="connsiteY106" fmla="*/ 53378 h 237725"/>
                  <a:gd name="connsiteX107" fmla="*/ 267491 w 1351751"/>
                  <a:gd name="connsiteY107" fmla="*/ 106756 h 237725"/>
                  <a:gd name="connsiteX108" fmla="*/ 230981 w 1351751"/>
                  <a:gd name="connsiteY108" fmla="*/ 53378 h 237725"/>
                  <a:gd name="connsiteX109" fmla="*/ 267491 w 1351751"/>
                  <a:gd name="connsiteY109" fmla="*/ 0 h 237725"/>
                  <a:gd name="connsiteX110" fmla="*/ 153191 w 1351751"/>
                  <a:gd name="connsiteY110" fmla="*/ 0 h 237725"/>
                  <a:gd name="connsiteX111" fmla="*/ 189701 w 1351751"/>
                  <a:gd name="connsiteY111" fmla="*/ 53378 h 237725"/>
                  <a:gd name="connsiteX112" fmla="*/ 153191 w 1351751"/>
                  <a:gd name="connsiteY112" fmla="*/ 106756 h 237725"/>
                  <a:gd name="connsiteX113" fmla="*/ 116681 w 1351751"/>
                  <a:gd name="connsiteY113" fmla="*/ 53378 h 237725"/>
                  <a:gd name="connsiteX114" fmla="*/ 153191 w 1351751"/>
                  <a:gd name="connsiteY114" fmla="*/ 0 h 237725"/>
                  <a:gd name="connsiteX115" fmla="*/ 36510 w 1351751"/>
                  <a:gd name="connsiteY115" fmla="*/ 0 h 237725"/>
                  <a:gd name="connsiteX116" fmla="*/ 73020 w 1351751"/>
                  <a:gd name="connsiteY116" fmla="*/ 53378 h 237725"/>
                  <a:gd name="connsiteX117" fmla="*/ 36510 w 1351751"/>
                  <a:gd name="connsiteY117" fmla="*/ 106756 h 237725"/>
                  <a:gd name="connsiteX118" fmla="*/ 0 w 1351751"/>
                  <a:gd name="connsiteY118" fmla="*/ 53378 h 237725"/>
                  <a:gd name="connsiteX119" fmla="*/ 36510 w 1351751"/>
                  <a:gd name="connsiteY119" fmla="*/ 0 h 23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51751" h="237725">
                    <a:moveTo>
                      <a:pt x="1315241" y="130969"/>
                    </a:moveTo>
                    <a:cubicBezTo>
                      <a:pt x="1335405" y="130969"/>
                      <a:pt x="1351751" y="154867"/>
                      <a:pt x="1351751" y="184347"/>
                    </a:cubicBezTo>
                    <a:cubicBezTo>
                      <a:pt x="1351751" y="213827"/>
                      <a:pt x="1335405" y="237725"/>
                      <a:pt x="1315241" y="237725"/>
                    </a:cubicBezTo>
                    <a:cubicBezTo>
                      <a:pt x="1295077" y="237725"/>
                      <a:pt x="1278731" y="213827"/>
                      <a:pt x="1278731" y="184347"/>
                    </a:cubicBezTo>
                    <a:cubicBezTo>
                      <a:pt x="1278731" y="154867"/>
                      <a:pt x="1295077" y="130969"/>
                      <a:pt x="1315241" y="130969"/>
                    </a:cubicBezTo>
                    <a:close/>
                    <a:moveTo>
                      <a:pt x="1198560" y="130969"/>
                    </a:moveTo>
                    <a:cubicBezTo>
                      <a:pt x="1218724" y="130969"/>
                      <a:pt x="1235070" y="154867"/>
                      <a:pt x="1235070" y="184347"/>
                    </a:cubicBezTo>
                    <a:cubicBezTo>
                      <a:pt x="1235070" y="213827"/>
                      <a:pt x="1218724" y="237725"/>
                      <a:pt x="1198560" y="237725"/>
                    </a:cubicBezTo>
                    <a:cubicBezTo>
                      <a:pt x="1178396" y="237725"/>
                      <a:pt x="1162050" y="213827"/>
                      <a:pt x="1162050" y="184347"/>
                    </a:cubicBezTo>
                    <a:cubicBezTo>
                      <a:pt x="1162050" y="154867"/>
                      <a:pt x="1178396" y="130969"/>
                      <a:pt x="1198560" y="130969"/>
                    </a:cubicBezTo>
                    <a:close/>
                    <a:moveTo>
                      <a:pt x="1084259" y="130969"/>
                    </a:moveTo>
                    <a:cubicBezTo>
                      <a:pt x="1104423" y="130969"/>
                      <a:pt x="1120769" y="154867"/>
                      <a:pt x="1120769" y="184347"/>
                    </a:cubicBezTo>
                    <a:cubicBezTo>
                      <a:pt x="1120769" y="213827"/>
                      <a:pt x="1104423" y="237725"/>
                      <a:pt x="1084259" y="237725"/>
                    </a:cubicBezTo>
                    <a:cubicBezTo>
                      <a:pt x="1064095" y="237725"/>
                      <a:pt x="1047749" y="213827"/>
                      <a:pt x="1047749" y="184347"/>
                    </a:cubicBezTo>
                    <a:cubicBezTo>
                      <a:pt x="1047749" y="154867"/>
                      <a:pt x="1064095" y="130969"/>
                      <a:pt x="1084259" y="130969"/>
                    </a:cubicBezTo>
                    <a:close/>
                    <a:moveTo>
                      <a:pt x="967578" y="130969"/>
                    </a:moveTo>
                    <a:cubicBezTo>
                      <a:pt x="987742" y="130969"/>
                      <a:pt x="1004088" y="154867"/>
                      <a:pt x="1004088" y="184347"/>
                    </a:cubicBezTo>
                    <a:cubicBezTo>
                      <a:pt x="1004088" y="213827"/>
                      <a:pt x="987742" y="237725"/>
                      <a:pt x="967578" y="237725"/>
                    </a:cubicBezTo>
                    <a:cubicBezTo>
                      <a:pt x="947414" y="237725"/>
                      <a:pt x="931068" y="213827"/>
                      <a:pt x="931068" y="184347"/>
                    </a:cubicBezTo>
                    <a:cubicBezTo>
                      <a:pt x="931068" y="154867"/>
                      <a:pt x="947414" y="130969"/>
                      <a:pt x="967578" y="130969"/>
                    </a:cubicBezTo>
                    <a:close/>
                    <a:moveTo>
                      <a:pt x="848516" y="130969"/>
                    </a:moveTo>
                    <a:cubicBezTo>
                      <a:pt x="868680" y="130969"/>
                      <a:pt x="885026" y="154867"/>
                      <a:pt x="885026" y="184347"/>
                    </a:cubicBezTo>
                    <a:cubicBezTo>
                      <a:pt x="885026" y="213827"/>
                      <a:pt x="868680" y="237725"/>
                      <a:pt x="848516" y="237725"/>
                    </a:cubicBezTo>
                    <a:cubicBezTo>
                      <a:pt x="828352" y="237725"/>
                      <a:pt x="812006" y="213827"/>
                      <a:pt x="812006" y="184347"/>
                    </a:cubicBezTo>
                    <a:cubicBezTo>
                      <a:pt x="812006" y="154867"/>
                      <a:pt x="828352" y="130969"/>
                      <a:pt x="848516" y="130969"/>
                    </a:cubicBezTo>
                    <a:close/>
                    <a:moveTo>
                      <a:pt x="731835" y="130969"/>
                    </a:moveTo>
                    <a:cubicBezTo>
                      <a:pt x="751999" y="130969"/>
                      <a:pt x="768345" y="154867"/>
                      <a:pt x="768345" y="184347"/>
                    </a:cubicBezTo>
                    <a:cubicBezTo>
                      <a:pt x="768345" y="213827"/>
                      <a:pt x="751999" y="237725"/>
                      <a:pt x="731835" y="237725"/>
                    </a:cubicBezTo>
                    <a:cubicBezTo>
                      <a:pt x="711671" y="237725"/>
                      <a:pt x="695325" y="213827"/>
                      <a:pt x="695325" y="184347"/>
                    </a:cubicBezTo>
                    <a:cubicBezTo>
                      <a:pt x="695325" y="154867"/>
                      <a:pt x="711671" y="130969"/>
                      <a:pt x="731835" y="130969"/>
                    </a:cubicBezTo>
                    <a:close/>
                    <a:moveTo>
                      <a:pt x="612772" y="130969"/>
                    </a:moveTo>
                    <a:cubicBezTo>
                      <a:pt x="632936" y="130969"/>
                      <a:pt x="649282" y="154867"/>
                      <a:pt x="649282" y="184347"/>
                    </a:cubicBezTo>
                    <a:cubicBezTo>
                      <a:pt x="649282" y="213827"/>
                      <a:pt x="632936" y="237725"/>
                      <a:pt x="612772" y="237725"/>
                    </a:cubicBezTo>
                    <a:cubicBezTo>
                      <a:pt x="592608" y="237725"/>
                      <a:pt x="576262" y="213827"/>
                      <a:pt x="576262" y="184347"/>
                    </a:cubicBezTo>
                    <a:cubicBezTo>
                      <a:pt x="576262" y="154867"/>
                      <a:pt x="592608" y="130969"/>
                      <a:pt x="612772" y="130969"/>
                    </a:cubicBezTo>
                    <a:close/>
                    <a:moveTo>
                      <a:pt x="496091" y="130969"/>
                    </a:moveTo>
                    <a:cubicBezTo>
                      <a:pt x="516255" y="130969"/>
                      <a:pt x="532601" y="154867"/>
                      <a:pt x="532601" y="184347"/>
                    </a:cubicBezTo>
                    <a:cubicBezTo>
                      <a:pt x="532601" y="213827"/>
                      <a:pt x="516255" y="237725"/>
                      <a:pt x="496091" y="237725"/>
                    </a:cubicBezTo>
                    <a:cubicBezTo>
                      <a:pt x="475927" y="237725"/>
                      <a:pt x="459581" y="213827"/>
                      <a:pt x="459581" y="184347"/>
                    </a:cubicBezTo>
                    <a:cubicBezTo>
                      <a:pt x="459581" y="154867"/>
                      <a:pt x="475927" y="130969"/>
                      <a:pt x="496091" y="130969"/>
                    </a:cubicBezTo>
                    <a:close/>
                    <a:moveTo>
                      <a:pt x="384172" y="130969"/>
                    </a:moveTo>
                    <a:cubicBezTo>
                      <a:pt x="404336" y="130969"/>
                      <a:pt x="420682" y="154867"/>
                      <a:pt x="420682" y="184347"/>
                    </a:cubicBezTo>
                    <a:cubicBezTo>
                      <a:pt x="420682" y="213827"/>
                      <a:pt x="404336" y="237725"/>
                      <a:pt x="384172" y="237725"/>
                    </a:cubicBezTo>
                    <a:cubicBezTo>
                      <a:pt x="364008" y="237725"/>
                      <a:pt x="347662" y="213827"/>
                      <a:pt x="347662" y="184347"/>
                    </a:cubicBezTo>
                    <a:cubicBezTo>
                      <a:pt x="347662" y="154867"/>
                      <a:pt x="364008" y="130969"/>
                      <a:pt x="384172" y="130969"/>
                    </a:cubicBezTo>
                    <a:close/>
                    <a:moveTo>
                      <a:pt x="267491" y="130969"/>
                    </a:moveTo>
                    <a:cubicBezTo>
                      <a:pt x="287655" y="130969"/>
                      <a:pt x="304001" y="154867"/>
                      <a:pt x="304001" y="184347"/>
                    </a:cubicBezTo>
                    <a:cubicBezTo>
                      <a:pt x="304001" y="213827"/>
                      <a:pt x="287655" y="237725"/>
                      <a:pt x="267491" y="237725"/>
                    </a:cubicBezTo>
                    <a:cubicBezTo>
                      <a:pt x="247327" y="237725"/>
                      <a:pt x="230981" y="213827"/>
                      <a:pt x="230981" y="184347"/>
                    </a:cubicBezTo>
                    <a:cubicBezTo>
                      <a:pt x="230981" y="154867"/>
                      <a:pt x="247327" y="130969"/>
                      <a:pt x="267491" y="130969"/>
                    </a:cubicBezTo>
                    <a:close/>
                    <a:moveTo>
                      <a:pt x="153191" y="130969"/>
                    </a:moveTo>
                    <a:cubicBezTo>
                      <a:pt x="173355" y="130969"/>
                      <a:pt x="189701" y="154867"/>
                      <a:pt x="189701" y="184347"/>
                    </a:cubicBezTo>
                    <a:cubicBezTo>
                      <a:pt x="189701" y="213827"/>
                      <a:pt x="173355" y="237725"/>
                      <a:pt x="153191" y="237725"/>
                    </a:cubicBezTo>
                    <a:cubicBezTo>
                      <a:pt x="133027" y="237725"/>
                      <a:pt x="116681" y="213827"/>
                      <a:pt x="116681" y="184347"/>
                    </a:cubicBezTo>
                    <a:cubicBezTo>
                      <a:pt x="116681" y="154867"/>
                      <a:pt x="133027" y="130969"/>
                      <a:pt x="153191" y="130969"/>
                    </a:cubicBezTo>
                    <a:close/>
                    <a:moveTo>
                      <a:pt x="36510" y="130969"/>
                    </a:moveTo>
                    <a:cubicBezTo>
                      <a:pt x="56674" y="130969"/>
                      <a:pt x="73020" y="154867"/>
                      <a:pt x="73020" y="184347"/>
                    </a:cubicBezTo>
                    <a:cubicBezTo>
                      <a:pt x="73020" y="213827"/>
                      <a:pt x="56674" y="237725"/>
                      <a:pt x="36510" y="237725"/>
                    </a:cubicBezTo>
                    <a:cubicBezTo>
                      <a:pt x="16346" y="237725"/>
                      <a:pt x="0" y="213827"/>
                      <a:pt x="0" y="184347"/>
                    </a:cubicBezTo>
                    <a:cubicBezTo>
                      <a:pt x="0" y="154867"/>
                      <a:pt x="16346" y="130969"/>
                      <a:pt x="36510" y="130969"/>
                    </a:cubicBezTo>
                    <a:close/>
                    <a:moveTo>
                      <a:pt x="1315241" y="0"/>
                    </a:moveTo>
                    <a:cubicBezTo>
                      <a:pt x="1335405" y="0"/>
                      <a:pt x="1351751" y="23898"/>
                      <a:pt x="1351751" y="53378"/>
                    </a:cubicBezTo>
                    <a:cubicBezTo>
                      <a:pt x="1351751" y="82858"/>
                      <a:pt x="1335405" y="106756"/>
                      <a:pt x="1315241" y="106756"/>
                    </a:cubicBezTo>
                    <a:cubicBezTo>
                      <a:pt x="1295077" y="106756"/>
                      <a:pt x="1278731" y="82858"/>
                      <a:pt x="1278731" y="53378"/>
                    </a:cubicBezTo>
                    <a:cubicBezTo>
                      <a:pt x="1278731" y="23898"/>
                      <a:pt x="1295077" y="0"/>
                      <a:pt x="1315241" y="0"/>
                    </a:cubicBezTo>
                    <a:close/>
                    <a:moveTo>
                      <a:pt x="1198560" y="0"/>
                    </a:moveTo>
                    <a:cubicBezTo>
                      <a:pt x="1218724" y="0"/>
                      <a:pt x="1235070" y="23898"/>
                      <a:pt x="1235070" y="53378"/>
                    </a:cubicBezTo>
                    <a:cubicBezTo>
                      <a:pt x="1235070" y="82858"/>
                      <a:pt x="1218724" y="106756"/>
                      <a:pt x="1198560" y="106756"/>
                    </a:cubicBezTo>
                    <a:cubicBezTo>
                      <a:pt x="1178396" y="106756"/>
                      <a:pt x="1162050" y="82858"/>
                      <a:pt x="1162050" y="53378"/>
                    </a:cubicBezTo>
                    <a:cubicBezTo>
                      <a:pt x="1162050" y="23898"/>
                      <a:pt x="1178396" y="0"/>
                      <a:pt x="1198560" y="0"/>
                    </a:cubicBezTo>
                    <a:close/>
                    <a:moveTo>
                      <a:pt x="1084259" y="0"/>
                    </a:moveTo>
                    <a:cubicBezTo>
                      <a:pt x="1104423" y="0"/>
                      <a:pt x="1120769" y="23898"/>
                      <a:pt x="1120769" y="53378"/>
                    </a:cubicBezTo>
                    <a:cubicBezTo>
                      <a:pt x="1120769" y="82858"/>
                      <a:pt x="1104423" y="106756"/>
                      <a:pt x="1084259" y="106756"/>
                    </a:cubicBezTo>
                    <a:cubicBezTo>
                      <a:pt x="1064095" y="106756"/>
                      <a:pt x="1047749" y="82858"/>
                      <a:pt x="1047749" y="53378"/>
                    </a:cubicBezTo>
                    <a:cubicBezTo>
                      <a:pt x="1047749" y="23898"/>
                      <a:pt x="1064095" y="0"/>
                      <a:pt x="1084259" y="0"/>
                    </a:cubicBezTo>
                    <a:close/>
                    <a:moveTo>
                      <a:pt x="967578" y="0"/>
                    </a:moveTo>
                    <a:cubicBezTo>
                      <a:pt x="987742" y="0"/>
                      <a:pt x="1004088" y="23898"/>
                      <a:pt x="1004088" y="53378"/>
                    </a:cubicBezTo>
                    <a:cubicBezTo>
                      <a:pt x="1004088" y="82858"/>
                      <a:pt x="987742" y="106756"/>
                      <a:pt x="967578" y="106756"/>
                    </a:cubicBezTo>
                    <a:cubicBezTo>
                      <a:pt x="947414" y="106756"/>
                      <a:pt x="931068" y="82858"/>
                      <a:pt x="931068" y="53378"/>
                    </a:cubicBezTo>
                    <a:cubicBezTo>
                      <a:pt x="931068" y="23898"/>
                      <a:pt x="947414" y="0"/>
                      <a:pt x="967578" y="0"/>
                    </a:cubicBezTo>
                    <a:close/>
                    <a:moveTo>
                      <a:pt x="848516" y="0"/>
                    </a:moveTo>
                    <a:cubicBezTo>
                      <a:pt x="868680" y="0"/>
                      <a:pt x="885026" y="23898"/>
                      <a:pt x="885026" y="53378"/>
                    </a:cubicBezTo>
                    <a:cubicBezTo>
                      <a:pt x="885026" y="82858"/>
                      <a:pt x="868680" y="106756"/>
                      <a:pt x="848516" y="106756"/>
                    </a:cubicBezTo>
                    <a:cubicBezTo>
                      <a:pt x="828352" y="106756"/>
                      <a:pt x="812006" y="82858"/>
                      <a:pt x="812006" y="53378"/>
                    </a:cubicBezTo>
                    <a:cubicBezTo>
                      <a:pt x="812006" y="23898"/>
                      <a:pt x="828352" y="0"/>
                      <a:pt x="848516" y="0"/>
                    </a:cubicBezTo>
                    <a:close/>
                    <a:moveTo>
                      <a:pt x="731835" y="0"/>
                    </a:moveTo>
                    <a:cubicBezTo>
                      <a:pt x="751999" y="0"/>
                      <a:pt x="768345" y="23898"/>
                      <a:pt x="768345" y="53378"/>
                    </a:cubicBezTo>
                    <a:cubicBezTo>
                      <a:pt x="768345" y="82858"/>
                      <a:pt x="751999" y="106756"/>
                      <a:pt x="731835" y="106756"/>
                    </a:cubicBezTo>
                    <a:cubicBezTo>
                      <a:pt x="711671" y="106756"/>
                      <a:pt x="695325" y="82858"/>
                      <a:pt x="695325" y="53378"/>
                    </a:cubicBezTo>
                    <a:cubicBezTo>
                      <a:pt x="695325" y="23898"/>
                      <a:pt x="711671" y="0"/>
                      <a:pt x="731835" y="0"/>
                    </a:cubicBezTo>
                    <a:close/>
                    <a:moveTo>
                      <a:pt x="612772" y="0"/>
                    </a:moveTo>
                    <a:cubicBezTo>
                      <a:pt x="632936" y="0"/>
                      <a:pt x="649282" y="23898"/>
                      <a:pt x="649282" y="53378"/>
                    </a:cubicBezTo>
                    <a:cubicBezTo>
                      <a:pt x="649282" y="82858"/>
                      <a:pt x="632936" y="106756"/>
                      <a:pt x="612772" y="106756"/>
                    </a:cubicBezTo>
                    <a:cubicBezTo>
                      <a:pt x="592608" y="106756"/>
                      <a:pt x="576262" y="82858"/>
                      <a:pt x="576262" y="53378"/>
                    </a:cubicBezTo>
                    <a:cubicBezTo>
                      <a:pt x="576262" y="23898"/>
                      <a:pt x="592608" y="0"/>
                      <a:pt x="612772" y="0"/>
                    </a:cubicBezTo>
                    <a:close/>
                    <a:moveTo>
                      <a:pt x="496091" y="0"/>
                    </a:moveTo>
                    <a:cubicBezTo>
                      <a:pt x="516255" y="0"/>
                      <a:pt x="532601" y="23898"/>
                      <a:pt x="532601" y="53378"/>
                    </a:cubicBezTo>
                    <a:cubicBezTo>
                      <a:pt x="532601" y="82858"/>
                      <a:pt x="516255" y="106756"/>
                      <a:pt x="496091" y="106756"/>
                    </a:cubicBezTo>
                    <a:cubicBezTo>
                      <a:pt x="475927" y="106756"/>
                      <a:pt x="459581" y="82858"/>
                      <a:pt x="459581" y="53378"/>
                    </a:cubicBezTo>
                    <a:cubicBezTo>
                      <a:pt x="459581" y="23898"/>
                      <a:pt x="475927" y="0"/>
                      <a:pt x="496091" y="0"/>
                    </a:cubicBezTo>
                    <a:close/>
                    <a:moveTo>
                      <a:pt x="384172" y="0"/>
                    </a:moveTo>
                    <a:cubicBezTo>
                      <a:pt x="404336" y="0"/>
                      <a:pt x="420682" y="23898"/>
                      <a:pt x="420682" y="53378"/>
                    </a:cubicBezTo>
                    <a:cubicBezTo>
                      <a:pt x="420682" y="82858"/>
                      <a:pt x="404336" y="106756"/>
                      <a:pt x="384172" y="106756"/>
                    </a:cubicBezTo>
                    <a:cubicBezTo>
                      <a:pt x="364008" y="106756"/>
                      <a:pt x="347662" y="82858"/>
                      <a:pt x="347662" y="53378"/>
                    </a:cubicBezTo>
                    <a:cubicBezTo>
                      <a:pt x="347662" y="23898"/>
                      <a:pt x="364008" y="0"/>
                      <a:pt x="384172" y="0"/>
                    </a:cubicBezTo>
                    <a:close/>
                    <a:moveTo>
                      <a:pt x="267491" y="0"/>
                    </a:moveTo>
                    <a:cubicBezTo>
                      <a:pt x="287655" y="0"/>
                      <a:pt x="304001" y="23898"/>
                      <a:pt x="304001" y="53378"/>
                    </a:cubicBezTo>
                    <a:cubicBezTo>
                      <a:pt x="304001" y="82858"/>
                      <a:pt x="287655" y="106756"/>
                      <a:pt x="267491" y="106756"/>
                    </a:cubicBezTo>
                    <a:cubicBezTo>
                      <a:pt x="247327" y="106756"/>
                      <a:pt x="230981" y="82858"/>
                      <a:pt x="230981" y="53378"/>
                    </a:cubicBezTo>
                    <a:cubicBezTo>
                      <a:pt x="230981" y="23898"/>
                      <a:pt x="247327" y="0"/>
                      <a:pt x="267491" y="0"/>
                    </a:cubicBezTo>
                    <a:close/>
                    <a:moveTo>
                      <a:pt x="153191" y="0"/>
                    </a:moveTo>
                    <a:cubicBezTo>
                      <a:pt x="173355" y="0"/>
                      <a:pt x="189701" y="23898"/>
                      <a:pt x="189701" y="53378"/>
                    </a:cubicBezTo>
                    <a:cubicBezTo>
                      <a:pt x="189701" y="82858"/>
                      <a:pt x="173355" y="106756"/>
                      <a:pt x="153191" y="106756"/>
                    </a:cubicBezTo>
                    <a:cubicBezTo>
                      <a:pt x="133027" y="106756"/>
                      <a:pt x="116681" y="82858"/>
                      <a:pt x="116681" y="53378"/>
                    </a:cubicBezTo>
                    <a:cubicBezTo>
                      <a:pt x="116681" y="23898"/>
                      <a:pt x="133027" y="0"/>
                      <a:pt x="153191" y="0"/>
                    </a:cubicBezTo>
                    <a:close/>
                    <a:moveTo>
                      <a:pt x="36510" y="0"/>
                    </a:moveTo>
                    <a:cubicBezTo>
                      <a:pt x="56674" y="0"/>
                      <a:pt x="73020" y="23898"/>
                      <a:pt x="73020" y="53378"/>
                    </a:cubicBezTo>
                    <a:cubicBezTo>
                      <a:pt x="73020" y="82858"/>
                      <a:pt x="56674" y="106756"/>
                      <a:pt x="36510" y="106756"/>
                    </a:cubicBezTo>
                    <a:cubicBezTo>
                      <a:pt x="16346" y="106756"/>
                      <a:pt x="0" y="82858"/>
                      <a:pt x="0" y="53378"/>
                    </a:cubicBezTo>
                    <a:cubicBezTo>
                      <a:pt x="0" y="23898"/>
                      <a:pt x="16346" y="0"/>
                      <a:pt x="3651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40" name="テキスト ボックス 639">
            <a:extLst>
              <a:ext uri="{FF2B5EF4-FFF2-40B4-BE49-F238E27FC236}">
                <a16:creationId xmlns:a16="http://schemas.microsoft.com/office/drawing/2014/main" id="{474E6AFF-DE99-4F5E-A4F9-920A1F354C5A}"/>
              </a:ext>
            </a:extLst>
          </p:cNvPr>
          <p:cNvSpPr txBox="1"/>
          <p:nvPr/>
        </p:nvSpPr>
        <p:spPr>
          <a:xfrm>
            <a:off x="754339" y="472497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西洋梨</a:t>
            </a:r>
          </a:p>
        </p:txBody>
      </p:sp>
      <p:sp>
        <p:nvSpPr>
          <p:cNvPr id="641" name="テキスト ボックス 640">
            <a:extLst>
              <a:ext uri="{FF2B5EF4-FFF2-40B4-BE49-F238E27FC236}">
                <a16:creationId xmlns:a16="http://schemas.microsoft.com/office/drawing/2014/main" id="{F86929D0-C390-4D32-ADAC-3AFCC5FBC8DA}"/>
              </a:ext>
            </a:extLst>
          </p:cNvPr>
          <p:cNvSpPr txBox="1"/>
          <p:nvPr/>
        </p:nvSpPr>
        <p:spPr>
          <a:xfrm>
            <a:off x="2162566" y="545838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アケビ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2ACA65A0-085F-4503-A9DF-6E9B151ACEBA}"/>
              </a:ext>
            </a:extLst>
          </p:cNvPr>
          <p:cNvGrpSpPr/>
          <p:nvPr/>
        </p:nvGrpSpPr>
        <p:grpSpPr>
          <a:xfrm>
            <a:off x="4089117" y="2067875"/>
            <a:ext cx="504724" cy="1154667"/>
            <a:chOff x="3485673" y="1728788"/>
            <a:chExt cx="1886427" cy="4315618"/>
          </a:xfrm>
        </p:grpSpPr>
        <p:sp>
          <p:nvSpPr>
            <p:cNvPr id="644" name="台形 643">
              <a:extLst>
                <a:ext uri="{FF2B5EF4-FFF2-40B4-BE49-F238E27FC236}">
                  <a16:creationId xmlns:a16="http://schemas.microsoft.com/office/drawing/2014/main" id="{C51BA972-3CDD-4152-9A25-603FEA1BE8B2}"/>
                </a:ext>
              </a:extLst>
            </p:cNvPr>
            <p:cNvSpPr/>
            <p:nvPr/>
          </p:nvSpPr>
          <p:spPr>
            <a:xfrm>
              <a:off x="4388655" y="1728788"/>
              <a:ext cx="71427" cy="855220"/>
            </a:xfrm>
            <a:prstGeom prst="trapezoid">
              <a:avLst/>
            </a:prstGeom>
            <a:gradFill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1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7895E097-944A-4751-AFBB-1DA9A5A34F5F}"/>
                </a:ext>
              </a:extLst>
            </p:cNvPr>
            <p:cNvGrpSpPr/>
            <p:nvPr/>
          </p:nvGrpSpPr>
          <p:grpSpPr>
            <a:xfrm>
              <a:off x="3485673" y="2584450"/>
              <a:ext cx="1886427" cy="3459956"/>
              <a:chOff x="3485673" y="1698384"/>
              <a:chExt cx="1986440" cy="4346022"/>
            </a:xfrm>
          </p:grpSpPr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582C10E1-D2FB-426B-A78C-04F55621A8D1}"/>
                  </a:ext>
                </a:extLst>
              </p:cNvPr>
              <p:cNvGrpSpPr/>
              <p:nvPr/>
            </p:nvGrpSpPr>
            <p:grpSpPr>
              <a:xfrm>
                <a:off x="3485673" y="4962842"/>
                <a:ext cx="1986440" cy="1060133"/>
                <a:chOff x="3421820" y="3635692"/>
                <a:chExt cx="2567060" cy="1060133"/>
              </a:xfrm>
            </p:grpSpPr>
            <p:sp>
              <p:nvSpPr>
                <p:cNvPr id="713" name="正方形/長方形 712">
                  <a:extLst>
                    <a:ext uri="{FF2B5EF4-FFF2-40B4-BE49-F238E27FC236}">
                      <a16:creationId xmlns:a16="http://schemas.microsoft.com/office/drawing/2014/main" id="{6F874C47-C7BF-4C44-B8A0-06832FF163C3}"/>
                    </a:ext>
                  </a:extLst>
                </p:cNvPr>
                <p:cNvSpPr/>
                <p:nvPr/>
              </p:nvSpPr>
              <p:spPr>
                <a:xfrm>
                  <a:off x="3861870" y="4564857"/>
                  <a:ext cx="1686960" cy="130968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台形 713">
                  <a:extLst>
                    <a:ext uri="{FF2B5EF4-FFF2-40B4-BE49-F238E27FC236}">
                      <a16:creationId xmlns:a16="http://schemas.microsoft.com/office/drawing/2014/main" id="{8A3DD7B0-C4A0-4129-9D88-BC32E7A0239C}"/>
                    </a:ext>
                  </a:extLst>
                </p:cNvPr>
                <p:cNvSpPr/>
                <p:nvPr/>
              </p:nvSpPr>
              <p:spPr>
                <a:xfrm rot="10800000">
                  <a:off x="3695700" y="3901440"/>
                  <a:ext cx="2019300" cy="25146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台形 714">
                  <a:extLst>
                    <a:ext uri="{FF2B5EF4-FFF2-40B4-BE49-F238E27FC236}">
                      <a16:creationId xmlns:a16="http://schemas.microsoft.com/office/drawing/2014/main" id="{2F324F73-A71B-4CF1-8EB0-01E179508CB3}"/>
                    </a:ext>
                  </a:extLst>
                </p:cNvPr>
                <p:cNvSpPr/>
                <p:nvPr/>
              </p:nvSpPr>
              <p:spPr>
                <a:xfrm>
                  <a:off x="3421820" y="3635692"/>
                  <a:ext cx="2567060" cy="314325"/>
                </a:xfrm>
                <a:prstGeom prst="trapezoid">
                  <a:avLst>
                    <a:gd name="adj" fmla="val 117479"/>
                  </a:avLst>
                </a:prstGeom>
                <a:gradFill>
                  <a:gsLst>
                    <a:gs pos="10000">
                      <a:srgbClr val="70AD47">
                        <a:lumMod val="60000"/>
                        <a:lumOff val="40000"/>
                      </a:srgbClr>
                    </a:gs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3C10CE4F-F982-4EA7-8D7B-62A25A3DA223}"/>
                    </a:ext>
                  </a:extLst>
                </p:cNvPr>
                <p:cNvSpPr/>
                <p:nvPr/>
              </p:nvSpPr>
              <p:spPr>
                <a:xfrm>
                  <a:off x="3992880" y="4152900"/>
                  <a:ext cx="1424940" cy="369093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台形 716">
                  <a:extLst>
                    <a:ext uri="{FF2B5EF4-FFF2-40B4-BE49-F238E27FC236}">
                      <a16:creationId xmlns:a16="http://schemas.microsoft.com/office/drawing/2014/main" id="{106EA922-0447-45E1-AC55-DB73560F28E3}"/>
                    </a:ext>
                  </a:extLst>
                </p:cNvPr>
                <p:cNvSpPr/>
                <p:nvPr/>
              </p:nvSpPr>
              <p:spPr>
                <a:xfrm rot="10800000">
                  <a:off x="3788569" y="3990975"/>
                  <a:ext cx="1833562" cy="13335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台形 717">
                  <a:extLst>
                    <a:ext uri="{FF2B5EF4-FFF2-40B4-BE49-F238E27FC236}">
                      <a16:creationId xmlns:a16="http://schemas.microsoft.com/office/drawing/2014/main" id="{51585191-3D13-4742-BE26-21F20D595FDF}"/>
                    </a:ext>
                  </a:extLst>
                </p:cNvPr>
                <p:cNvSpPr/>
                <p:nvPr/>
              </p:nvSpPr>
              <p:spPr>
                <a:xfrm rot="10800000">
                  <a:off x="3850481" y="4036218"/>
                  <a:ext cx="1709738" cy="4572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正方形/長方形 718">
                  <a:extLst>
                    <a:ext uri="{FF2B5EF4-FFF2-40B4-BE49-F238E27FC236}">
                      <a16:creationId xmlns:a16="http://schemas.microsoft.com/office/drawing/2014/main" id="{544DCC66-96B8-4CF0-A96D-3042DFAB1D00}"/>
                    </a:ext>
                  </a:extLst>
                </p:cNvPr>
                <p:cNvSpPr/>
                <p:nvPr/>
              </p:nvSpPr>
              <p:spPr>
                <a:xfrm>
                  <a:off x="3992880" y="4152901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正方形/長方形 719">
                  <a:extLst>
                    <a:ext uri="{FF2B5EF4-FFF2-40B4-BE49-F238E27FC236}">
                      <a16:creationId xmlns:a16="http://schemas.microsoft.com/office/drawing/2014/main" id="{99497122-ABE9-4791-BF8B-103E40D7DCF3}"/>
                    </a:ext>
                  </a:extLst>
                </p:cNvPr>
                <p:cNvSpPr/>
                <p:nvPr/>
              </p:nvSpPr>
              <p:spPr>
                <a:xfrm>
                  <a:off x="3992880" y="4300537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正方形/長方形 720">
                  <a:extLst>
                    <a:ext uri="{FF2B5EF4-FFF2-40B4-BE49-F238E27FC236}">
                      <a16:creationId xmlns:a16="http://schemas.microsoft.com/office/drawing/2014/main" id="{3AA3DA25-FD43-4E49-A173-4C7323E19A96}"/>
                    </a:ext>
                  </a:extLst>
                </p:cNvPr>
                <p:cNvSpPr/>
                <p:nvPr/>
              </p:nvSpPr>
              <p:spPr>
                <a:xfrm>
                  <a:off x="3992880" y="4448176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正方形/長方形 721">
                  <a:extLst>
                    <a:ext uri="{FF2B5EF4-FFF2-40B4-BE49-F238E27FC236}">
                      <a16:creationId xmlns:a16="http://schemas.microsoft.com/office/drawing/2014/main" id="{DEF21E24-5F48-4F02-9BFC-3AE09E4AD12E}"/>
                    </a:ext>
                  </a:extLst>
                </p:cNvPr>
                <p:cNvSpPr/>
                <p:nvPr/>
              </p:nvSpPr>
              <p:spPr>
                <a:xfrm>
                  <a:off x="4516016" y="4226719"/>
                  <a:ext cx="392742" cy="295274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B5FC2CA4-6800-45AF-8AE2-079B93BAF713}"/>
                    </a:ext>
                  </a:extLst>
                </p:cNvPr>
                <p:cNvSpPr/>
                <p:nvPr/>
              </p:nvSpPr>
              <p:spPr>
                <a:xfrm>
                  <a:off x="3760320" y="4521994"/>
                  <a:ext cx="1890059" cy="73818"/>
                </a:xfrm>
                <a:prstGeom prst="rect">
                  <a:avLst/>
                </a:prstGeom>
                <a:solidFill>
                  <a:srgbClr val="F8DCAA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6" name="正方形/長方形 655">
                <a:extLst>
                  <a:ext uri="{FF2B5EF4-FFF2-40B4-BE49-F238E27FC236}">
                    <a16:creationId xmlns:a16="http://schemas.microsoft.com/office/drawing/2014/main" id="{EB277148-A356-4A00-B99A-E6D8BCE6E0A4}"/>
                  </a:ext>
                </a:extLst>
              </p:cNvPr>
              <p:cNvSpPr/>
              <p:nvPr/>
            </p:nvSpPr>
            <p:spPr>
              <a:xfrm>
                <a:off x="3807518" y="5959872"/>
                <a:ext cx="1328839" cy="34042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矢印: 五方向 656">
                <a:extLst>
                  <a:ext uri="{FF2B5EF4-FFF2-40B4-BE49-F238E27FC236}">
                    <a16:creationId xmlns:a16="http://schemas.microsoft.com/office/drawing/2014/main" id="{C785E7C6-BA7C-42C3-9047-0DA645236455}"/>
                  </a:ext>
                </a:extLst>
              </p:cNvPr>
              <p:cNvSpPr/>
              <p:nvPr/>
            </p:nvSpPr>
            <p:spPr>
              <a:xfrm rot="16200000">
                <a:off x="372119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矢印: 五方向 657">
                <a:extLst>
                  <a:ext uri="{FF2B5EF4-FFF2-40B4-BE49-F238E27FC236}">
                    <a16:creationId xmlns:a16="http://schemas.microsoft.com/office/drawing/2014/main" id="{616FA1CD-1E47-4748-B63C-A09AE87B749A}"/>
                  </a:ext>
                </a:extLst>
              </p:cNvPr>
              <p:cNvSpPr/>
              <p:nvPr/>
            </p:nvSpPr>
            <p:spPr>
              <a:xfrm rot="16200000">
                <a:off x="5073750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矢印: 五方向 658">
                <a:extLst>
                  <a:ext uri="{FF2B5EF4-FFF2-40B4-BE49-F238E27FC236}">
                    <a16:creationId xmlns:a16="http://schemas.microsoft.com/office/drawing/2014/main" id="{EAECCED0-32C3-4049-A155-29224D27A42A}"/>
                  </a:ext>
                </a:extLst>
              </p:cNvPr>
              <p:cNvSpPr/>
              <p:nvPr/>
            </p:nvSpPr>
            <p:spPr>
              <a:xfrm rot="16200000">
                <a:off x="399170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矢印: 五方向 659">
                <a:extLst>
                  <a:ext uri="{FF2B5EF4-FFF2-40B4-BE49-F238E27FC236}">
                    <a16:creationId xmlns:a16="http://schemas.microsoft.com/office/drawing/2014/main" id="{0A467EF7-A871-43E5-9729-BE23BB58BDB7}"/>
                  </a:ext>
                </a:extLst>
              </p:cNvPr>
              <p:cNvSpPr/>
              <p:nvPr/>
            </p:nvSpPr>
            <p:spPr>
              <a:xfrm rot="16200000">
                <a:off x="426221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矢印: 五方向 660">
                <a:extLst>
                  <a:ext uri="{FF2B5EF4-FFF2-40B4-BE49-F238E27FC236}">
                    <a16:creationId xmlns:a16="http://schemas.microsoft.com/office/drawing/2014/main" id="{B64F2280-7732-4178-ADDF-A55FCD714126}"/>
                  </a:ext>
                </a:extLst>
              </p:cNvPr>
              <p:cNvSpPr/>
              <p:nvPr/>
            </p:nvSpPr>
            <p:spPr>
              <a:xfrm rot="16200000">
                <a:off x="453272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矢印: 五方向 661">
                <a:extLst>
                  <a:ext uri="{FF2B5EF4-FFF2-40B4-BE49-F238E27FC236}">
                    <a16:creationId xmlns:a16="http://schemas.microsoft.com/office/drawing/2014/main" id="{A236C461-7305-4598-999C-BB8F42D66303}"/>
                  </a:ext>
                </a:extLst>
              </p:cNvPr>
              <p:cNvSpPr/>
              <p:nvPr/>
            </p:nvSpPr>
            <p:spPr>
              <a:xfrm rot="16200000">
                <a:off x="480323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D91B5222-7A65-4D81-9670-0C6A33208650}"/>
                  </a:ext>
                </a:extLst>
              </p:cNvPr>
              <p:cNvSpPr/>
              <p:nvPr/>
            </p:nvSpPr>
            <p:spPr>
              <a:xfrm rot="16200000">
                <a:off x="3876862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19DDD7D1-987E-446C-852A-CDB96EF5A940}"/>
                  </a:ext>
                </a:extLst>
              </p:cNvPr>
              <p:cNvSpPr/>
              <p:nvPr/>
            </p:nvSpPr>
            <p:spPr>
              <a:xfrm rot="16200000">
                <a:off x="4150706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8E9E2798-E88B-4907-AFBB-6A8B11227BA4}"/>
                  </a:ext>
                </a:extLst>
              </p:cNvPr>
              <p:cNvSpPr/>
              <p:nvPr/>
            </p:nvSpPr>
            <p:spPr>
              <a:xfrm rot="16200000">
                <a:off x="4417407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D93E0187-F8EC-4848-8386-ACB55681E82C}"/>
                  </a:ext>
                </a:extLst>
              </p:cNvPr>
              <p:cNvSpPr/>
              <p:nvPr/>
            </p:nvSpPr>
            <p:spPr>
              <a:xfrm rot="16200000">
                <a:off x="4688871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3E4DAE2D-EF6A-487B-BF33-6F05509928C9}"/>
                  </a:ext>
                </a:extLst>
              </p:cNvPr>
              <p:cNvSpPr/>
              <p:nvPr/>
            </p:nvSpPr>
            <p:spPr>
              <a:xfrm rot="16200000">
                <a:off x="4960334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122368FD-0DE6-4556-8E1B-629CD8B4AD92}"/>
                  </a:ext>
                </a:extLst>
              </p:cNvPr>
              <p:cNvGrpSpPr/>
              <p:nvPr/>
            </p:nvGrpSpPr>
            <p:grpSpPr>
              <a:xfrm>
                <a:off x="3485673" y="424477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F141A8CD-BF45-48F5-BFC1-9B1960AECD08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707" name="台形 706">
                    <a:extLst>
                      <a:ext uri="{FF2B5EF4-FFF2-40B4-BE49-F238E27FC236}">
                        <a16:creationId xmlns:a16="http://schemas.microsoft.com/office/drawing/2014/main" id="{68B0BD20-1A02-4219-A4B6-06E79D5771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8" name="台形 707">
                    <a:extLst>
                      <a:ext uri="{FF2B5EF4-FFF2-40B4-BE49-F238E27FC236}">
                        <a16:creationId xmlns:a16="http://schemas.microsoft.com/office/drawing/2014/main" id="{953A08BD-391B-4956-A745-8BF385CBEAF0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rgbClr val="70AD47">
                          <a:lumMod val="60000"/>
                          <a:lumOff val="40000"/>
                        </a:srgbClr>
                      </a:gs>
                      <a:gs pos="10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path path="circle">
                      <a:fillToRect l="50000" t="50000" r="50000" b="50000"/>
                    </a:path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9" name="正方形/長方形 708">
                    <a:extLst>
                      <a:ext uri="{FF2B5EF4-FFF2-40B4-BE49-F238E27FC236}">
                        <a16:creationId xmlns:a16="http://schemas.microsoft.com/office/drawing/2014/main" id="{F9ADDD84-3B86-4960-86F7-83C77D082F00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0" name="台形 709">
                    <a:extLst>
                      <a:ext uri="{FF2B5EF4-FFF2-40B4-BE49-F238E27FC236}">
                        <a16:creationId xmlns:a16="http://schemas.microsoft.com/office/drawing/2014/main" id="{3706B3A7-B85B-4391-BB04-506E229B69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1" name="台形 710">
                    <a:extLst>
                      <a:ext uri="{FF2B5EF4-FFF2-40B4-BE49-F238E27FC236}">
                        <a16:creationId xmlns:a16="http://schemas.microsoft.com/office/drawing/2014/main" id="{61ADF9BB-A208-4700-937D-E77E3D4161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2" name="正方形/長方形 711">
                    <a:extLst>
                      <a:ext uri="{FF2B5EF4-FFF2-40B4-BE49-F238E27FC236}">
                        <a16:creationId xmlns:a16="http://schemas.microsoft.com/office/drawing/2014/main" id="{D0096547-72C8-4DCC-8975-2C48A0BF0076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CEB16C6C-6CE8-47BD-A5F2-FE307272D6CC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705" name="正方形/長方形 704">
                    <a:extLst>
                      <a:ext uri="{FF2B5EF4-FFF2-40B4-BE49-F238E27FC236}">
                        <a16:creationId xmlns:a16="http://schemas.microsoft.com/office/drawing/2014/main" id="{37802E80-4557-4DFF-AB1D-370FF1929D75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6" name="正方形/長方形 705">
                    <a:extLst>
                      <a:ext uri="{FF2B5EF4-FFF2-40B4-BE49-F238E27FC236}">
                        <a16:creationId xmlns:a16="http://schemas.microsoft.com/office/drawing/2014/main" id="{67713E16-C744-404E-A4B5-56E61B9AAB99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58A53AC1-6171-46E1-A37D-4096ACBB3B63}"/>
                  </a:ext>
                </a:extLst>
              </p:cNvPr>
              <p:cNvGrpSpPr/>
              <p:nvPr/>
            </p:nvGrpSpPr>
            <p:grpSpPr>
              <a:xfrm>
                <a:off x="3485673" y="352087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6C5CC501-E494-46E1-ACEB-B14D451FEE16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697" name="台形 696">
                    <a:extLst>
                      <a:ext uri="{FF2B5EF4-FFF2-40B4-BE49-F238E27FC236}">
                        <a16:creationId xmlns:a16="http://schemas.microsoft.com/office/drawing/2014/main" id="{1B9829E5-4FD8-4387-8DE6-29E5C47153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8" name="台形 697">
                    <a:extLst>
                      <a:ext uri="{FF2B5EF4-FFF2-40B4-BE49-F238E27FC236}">
                        <a16:creationId xmlns:a16="http://schemas.microsoft.com/office/drawing/2014/main" id="{8F5B3B2F-E97F-4AE0-9804-47D708177C9B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rgbClr val="70AD47">
                          <a:lumMod val="60000"/>
                          <a:lumOff val="40000"/>
                        </a:srgbClr>
                      </a:gs>
                      <a:gs pos="10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path path="circle">
                      <a:fillToRect l="50000" t="50000" r="50000" b="50000"/>
                    </a:path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9" name="正方形/長方形 698">
                    <a:extLst>
                      <a:ext uri="{FF2B5EF4-FFF2-40B4-BE49-F238E27FC236}">
                        <a16:creationId xmlns:a16="http://schemas.microsoft.com/office/drawing/2014/main" id="{8B465082-9ED8-44D8-A9A7-AC5A37FD1BA6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0" name="台形 699">
                    <a:extLst>
                      <a:ext uri="{FF2B5EF4-FFF2-40B4-BE49-F238E27FC236}">
                        <a16:creationId xmlns:a16="http://schemas.microsoft.com/office/drawing/2014/main" id="{3E58C4FE-EDBC-45D0-A6BF-30729A73D9F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0FB16580-0038-4981-A229-B3D8662C92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正方形/長方形 701">
                    <a:extLst>
                      <a:ext uri="{FF2B5EF4-FFF2-40B4-BE49-F238E27FC236}">
                        <a16:creationId xmlns:a16="http://schemas.microsoft.com/office/drawing/2014/main" id="{004517D5-67AC-47E2-94A0-909CDB16029F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D2CD003D-7F35-48F4-862C-03094F5EBA0C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695" name="正方形/長方形 694">
                    <a:extLst>
                      <a:ext uri="{FF2B5EF4-FFF2-40B4-BE49-F238E27FC236}">
                        <a16:creationId xmlns:a16="http://schemas.microsoft.com/office/drawing/2014/main" id="{8EF91DA1-F1BB-42DB-A876-6E6C6A0854B5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正方形/長方形 695">
                    <a:extLst>
                      <a:ext uri="{FF2B5EF4-FFF2-40B4-BE49-F238E27FC236}">
                        <a16:creationId xmlns:a16="http://schemas.microsoft.com/office/drawing/2014/main" id="{B0B21F56-E781-4E5F-BB4C-A3050EA1AECE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BADF8D7A-043A-4EC9-BC19-25EBBB7D784A}"/>
                  </a:ext>
                </a:extLst>
              </p:cNvPr>
              <p:cNvGrpSpPr/>
              <p:nvPr/>
            </p:nvGrpSpPr>
            <p:grpSpPr>
              <a:xfrm>
                <a:off x="3485673" y="280332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9C92FEA3-C039-4FEE-8B2F-D48443E88052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687" name="台形 686">
                    <a:extLst>
                      <a:ext uri="{FF2B5EF4-FFF2-40B4-BE49-F238E27FC236}">
                        <a16:creationId xmlns:a16="http://schemas.microsoft.com/office/drawing/2014/main" id="{C3968C7B-98A9-4435-9873-677B987DD2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8" name="台形 687">
                    <a:extLst>
                      <a:ext uri="{FF2B5EF4-FFF2-40B4-BE49-F238E27FC236}">
                        <a16:creationId xmlns:a16="http://schemas.microsoft.com/office/drawing/2014/main" id="{BC39C3EA-0FBC-4692-87DB-7E89C1E618AC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rgbClr val="70AD47">
                          <a:lumMod val="60000"/>
                          <a:lumOff val="40000"/>
                        </a:srgbClr>
                      </a:gs>
                      <a:gs pos="10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path path="circle">
                      <a:fillToRect l="50000" t="50000" r="50000" b="50000"/>
                    </a:path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9" name="正方形/長方形 688">
                    <a:extLst>
                      <a:ext uri="{FF2B5EF4-FFF2-40B4-BE49-F238E27FC236}">
                        <a16:creationId xmlns:a16="http://schemas.microsoft.com/office/drawing/2014/main" id="{155CD14A-66D4-47D9-AAE7-246CDFFF145B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台形 689">
                    <a:extLst>
                      <a:ext uri="{FF2B5EF4-FFF2-40B4-BE49-F238E27FC236}">
                        <a16:creationId xmlns:a16="http://schemas.microsoft.com/office/drawing/2014/main" id="{7203FEF3-97EC-461F-8E97-C44B1BD998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1" name="台形 690">
                    <a:extLst>
                      <a:ext uri="{FF2B5EF4-FFF2-40B4-BE49-F238E27FC236}">
                        <a16:creationId xmlns:a16="http://schemas.microsoft.com/office/drawing/2014/main" id="{FF9B07BE-21E1-4F25-BFD1-79601E5C3C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7FA30668-2F9C-4168-9AE6-A9657EE7E1AB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DDCD5766-1413-47A4-9F2D-A9F75826E94B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685" name="正方形/長方形 684">
                    <a:extLst>
                      <a:ext uri="{FF2B5EF4-FFF2-40B4-BE49-F238E27FC236}">
                        <a16:creationId xmlns:a16="http://schemas.microsoft.com/office/drawing/2014/main" id="{DB05A3C5-3A49-4A7D-A542-84E0E4DF094A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6" name="正方形/長方形 685">
                    <a:extLst>
                      <a:ext uri="{FF2B5EF4-FFF2-40B4-BE49-F238E27FC236}">
                        <a16:creationId xmlns:a16="http://schemas.microsoft.com/office/drawing/2014/main" id="{E8E6A429-A005-452E-A688-BEDB28986A9F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8EDD648C-07D5-4426-84E6-C577D59A0FC6}"/>
                  </a:ext>
                </a:extLst>
              </p:cNvPr>
              <p:cNvGrpSpPr/>
              <p:nvPr/>
            </p:nvGrpSpPr>
            <p:grpSpPr>
              <a:xfrm>
                <a:off x="3485673" y="1698384"/>
                <a:ext cx="1986440" cy="1093035"/>
                <a:chOff x="3447573" y="2536584"/>
                <a:chExt cx="1986440" cy="1093035"/>
              </a:xfrm>
            </p:grpSpPr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A2AB6E3C-516C-4FE1-A45D-B6BC91F4A1F6}"/>
                    </a:ext>
                  </a:extLst>
                </p:cNvPr>
                <p:cNvGrpSpPr/>
                <p:nvPr/>
              </p:nvGrpSpPr>
              <p:grpSpPr>
                <a:xfrm>
                  <a:off x="3447573" y="2536584"/>
                  <a:ext cx="1986440" cy="1093035"/>
                  <a:chOff x="3447573" y="1987827"/>
                  <a:chExt cx="1986440" cy="1093035"/>
                </a:xfrm>
              </p:grpSpPr>
              <p:sp>
                <p:nvSpPr>
                  <p:cNvPr id="676" name="正方形/長方形 675">
                    <a:extLst>
                      <a:ext uri="{FF2B5EF4-FFF2-40B4-BE49-F238E27FC236}">
                        <a16:creationId xmlns:a16="http://schemas.microsoft.com/office/drawing/2014/main" id="{08F45E75-B296-40A7-AC5C-304F2F3516D5}"/>
                      </a:ext>
                    </a:extLst>
                  </p:cNvPr>
                  <p:cNvSpPr/>
                  <p:nvPr/>
                </p:nvSpPr>
                <p:spPr>
                  <a:xfrm>
                    <a:off x="4249972" y="1987827"/>
                    <a:ext cx="381643" cy="105016"/>
                  </a:xfrm>
                  <a:prstGeom prst="rect">
                    <a:avLst/>
                  </a:prstGeom>
                  <a:gradFill>
                    <a:gsLst>
                      <a:gs pos="10000">
                        <a:srgbClr val="70AD47">
                          <a:lumMod val="60000"/>
                          <a:lumOff val="40000"/>
                        </a:srgbClr>
                      </a:gs>
                      <a:gs pos="10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path path="circle">
                      <a:fillToRect l="50000" t="50000" r="50000" b="50000"/>
                    </a:path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7" name="台形 676">
                    <a:extLst>
                      <a:ext uri="{FF2B5EF4-FFF2-40B4-BE49-F238E27FC236}">
                        <a16:creationId xmlns:a16="http://schemas.microsoft.com/office/drawing/2014/main" id="{96078495-381F-42F6-A009-3C1DAFA07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8" name="台形 677">
                    <a:extLst>
                      <a:ext uri="{FF2B5EF4-FFF2-40B4-BE49-F238E27FC236}">
                        <a16:creationId xmlns:a16="http://schemas.microsoft.com/office/drawing/2014/main" id="{8894EFFE-7158-4E80-A49C-EB2B3DC95A6E}"/>
                      </a:ext>
                    </a:extLst>
                  </p:cNvPr>
                  <p:cNvSpPr/>
                  <p:nvPr/>
                </p:nvSpPr>
                <p:spPr>
                  <a:xfrm>
                    <a:off x="3447573" y="2061093"/>
                    <a:ext cx="1986440" cy="622099"/>
                  </a:xfrm>
                  <a:prstGeom prst="trapezoid">
                    <a:avLst>
                      <a:gd name="adj" fmla="val 147770"/>
                    </a:avLst>
                  </a:prstGeom>
                  <a:gradFill>
                    <a:gsLst>
                      <a:gs pos="10000">
                        <a:srgbClr val="70AD47">
                          <a:lumMod val="60000"/>
                          <a:lumOff val="40000"/>
                        </a:srgbClr>
                      </a:gs>
                      <a:gs pos="10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path path="circle">
                      <a:fillToRect l="50000" t="50000" r="50000" b="50000"/>
                    </a:path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正方形/長方形 678">
                    <a:extLst>
                      <a:ext uri="{FF2B5EF4-FFF2-40B4-BE49-F238E27FC236}">
                        <a16:creationId xmlns:a16="http://schemas.microsoft.com/office/drawing/2014/main" id="{64992DDD-994C-4272-9238-F7E919DA6C64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台形 679">
                    <a:extLst>
                      <a:ext uri="{FF2B5EF4-FFF2-40B4-BE49-F238E27FC236}">
                        <a16:creationId xmlns:a16="http://schemas.microsoft.com/office/drawing/2014/main" id="{891ADACD-4F5E-4C56-970B-3958BDF6F4C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1" name="台形 680">
                    <a:extLst>
                      <a:ext uri="{FF2B5EF4-FFF2-40B4-BE49-F238E27FC236}">
                        <a16:creationId xmlns:a16="http://schemas.microsoft.com/office/drawing/2014/main" id="{1993EDCF-9D64-483A-A3E7-81B2DB6265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FFC000">
                        <a:lumMod val="75000"/>
                      </a:srgbClr>
                    </a:bgClr>
                  </a:patt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正方形/長方形 681">
                    <a:extLst>
                      <a:ext uri="{FF2B5EF4-FFF2-40B4-BE49-F238E27FC236}">
                        <a16:creationId xmlns:a16="http://schemas.microsoft.com/office/drawing/2014/main" id="{629550EF-16D3-4C6A-91B2-8B67F0F86A62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2516DA9B-3026-4C35-9CE5-D95117FE0E3D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674" name="正方形/長方形 673">
                    <a:extLst>
                      <a:ext uri="{FF2B5EF4-FFF2-40B4-BE49-F238E27FC236}">
                        <a16:creationId xmlns:a16="http://schemas.microsoft.com/office/drawing/2014/main" id="{28EEC388-D57B-481C-8208-497EE4FF8A8E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5" name="正方形/長方形 674">
                    <a:extLst>
                      <a:ext uri="{FF2B5EF4-FFF2-40B4-BE49-F238E27FC236}">
                        <a16:creationId xmlns:a16="http://schemas.microsoft.com/office/drawing/2014/main" id="{DAF2248E-6177-4560-998B-154FD07E741F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AFD5DDD4-CC1B-485B-B4DB-01F091D4657B}"/>
                </a:ext>
              </a:extLst>
            </p:cNvPr>
            <p:cNvGrpSpPr/>
            <p:nvPr/>
          </p:nvGrpSpPr>
          <p:grpSpPr>
            <a:xfrm>
              <a:off x="4337376" y="1904986"/>
              <a:ext cx="169810" cy="645719"/>
              <a:chOff x="4337376" y="1904986"/>
              <a:chExt cx="169810" cy="645719"/>
            </a:xfr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1"/>
              <a:tileRect/>
            </a:gradFill>
          </p:grpSpPr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32139F0D-2CF1-4A12-B732-AB3E163D2026}"/>
                  </a:ext>
                </a:extLst>
              </p:cNvPr>
              <p:cNvSpPr/>
              <p:nvPr/>
            </p:nvSpPr>
            <p:spPr>
              <a:xfrm>
                <a:off x="4337376" y="2486151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E6274EFF-F680-46B5-89E6-A10408F405F9}"/>
                  </a:ext>
                </a:extLst>
              </p:cNvPr>
              <p:cNvSpPr/>
              <p:nvPr/>
            </p:nvSpPr>
            <p:spPr>
              <a:xfrm>
                <a:off x="4337376" y="2402807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四角形: 上の 2 つの角を丸める 648">
                <a:extLst>
                  <a:ext uri="{FF2B5EF4-FFF2-40B4-BE49-F238E27FC236}">
                    <a16:creationId xmlns:a16="http://schemas.microsoft.com/office/drawing/2014/main" id="{B71C4A8D-4AC8-4FE5-B614-B2227CB70122}"/>
                  </a:ext>
                </a:extLst>
              </p:cNvPr>
              <p:cNvSpPr/>
              <p:nvPr/>
            </p:nvSpPr>
            <p:spPr>
              <a:xfrm>
                <a:off x="4337376" y="2319323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四角形: 上の 2 つの角を丸める 649">
                <a:extLst>
                  <a:ext uri="{FF2B5EF4-FFF2-40B4-BE49-F238E27FC236}">
                    <a16:creationId xmlns:a16="http://schemas.microsoft.com/office/drawing/2014/main" id="{576CF3E0-B15B-42D6-B3F4-1026EBF1AF15}"/>
                  </a:ext>
                </a:extLst>
              </p:cNvPr>
              <p:cNvSpPr/>
              <p:nvPr/>
            </p:nvSpPr>
            <p:spPr>
              <a:xfrm>
                <a:off x="4337376" y="2235979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四角形: 上の 2 つの角を丸める 650">
                <a:extLst>
                  <a:ext uri="{FF2B5EF4-FFF2-40B4-BE49-F238E27FC236}">
                    <a16:creationId xmlns:a16="http://schemas.microsoft.com/office/drawing/2014/main" id="{DBD0C690-24D2-4B59-B0D6-95742F103869}"/>
                  </a:ext>
                </a:extLst>
              </p:cNvPr>
              <p:cNvSpPr/>
              <p:nvPr/>
            </p:nvSpPr>
            <p:spPr>
              <a:xfrm>
                <a:off x="4337376" y="2155017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B11D4A46-0BBC-4E78-A741-0886714AC5DE}"/>
                  </a:ext>
                </a:extLst>
              </p:cNvPr>
              <p:cNvSpPr/>
              <p:nvPr/>
            </p:nvSpPr>
            <p:spPr>
              <a:xfrm>
                <a:off x="4337376" y="2071673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四角形: 上の 2 つの角を丸める 652">
                <a:extLst>
                  <a:ext uri="{FF2B5EF4-FFF2-40B4-BE49-F238E27FC236}">
                    <a16:creationId xmlns:a16="http://schemas.microsoft.com/office/drawing/2014/main" id="{C09A33B0-2D12-4DCA-9FDE-63718A3FD88D}"/>
                  </a:ext>
                </a:extLst>
              </p:cNvPr>
              <p:cNvSpPr/>
              <p:nvPr/>
            </p:nvSpPr>
            <p:spPr>
              <a:xfrm>
                <a:off x="4337376" y="1988330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四角形: 上の 2 つの角を丸める 653">
                <a:extLst>
                  <a:ext uri="{FF2B5EF4-FFF2-40B4-BE49-F238E27FC236}">
                    <a16:creationId xmlns:a16="http://schemas.microsoft.com/office/drawing/2014/main" id="{DE07BBDC-7674-479C-9930-EA5951340CBE}"/>
                  </a:ext>
                </a:extLst>
              </p:cNvPr>
              <p:cNvSpPr/>
              <p:nvPr/>
            </p:nvSpPr>
            <p:spPr>
              <a:xfrm>
                <a:off x="4337376" y="1904986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24" name="テキスト ボックス 723">
            <a:extLst>
              <a:ext uri="{FF2B5EF4-FFF2-40B4-BE49-F238E27FC236}">
                <a16:creationId xmlns:a16="http://schemas.microsoft.com/office/drawing/2014/main" id="{3CFC33DE-081F-4470-8C73-899BA5C8B2D2}"/>
              </a:ext>
            </a:extLst>
          </p:cNvPr>
          <p:cNvSpPr txBox="1"/>
          <p:nvPr/>
        </p:nvSpPr>
        <p:spPr>
          <a:xfrm>
            <a:off x="3649019" y="328468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羽黒山五重塔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（鶴岡市）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2C78E5EA-A95B-4ADF-A27F-22C0EF63B636}"/>
              </a:ext>
            </a:extLst>
          </p:cNvPr>
          <p:cNvGrpSpPr/>
          <p:nvPr/>
        </p:nvGrpSpPr>
        <p:grpSpPr>
          <a:xfrm>
            <a:off x="334830" y="5223425"/>
            <a:ext cx="1505334" cy="1252476"/>
            <a:chOff x="-194042" y="796650"/>
            <a:chExt cx="3630980" cy="3021066"/>
          </a:xfrm>
        </p:grpSpPr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906BFD23-2B86-4728-B102-1BCB8D243223}"/>
                </a:ext>
              </a:extLst>
            </p:cNvPr>
            <p:cNvGrpSpPr/>
            <p:nvPr/>
          </p:nvGrpSpPr>
          <p:grpSpPr>
            <a:xfrm>
              <a:off x="-194042" y="796650"/>
              <a:ext cx="3321170" cy="3021066"/>
              <a:chOff x="1587152" y="1138806"/>
              <a:chExt cx="3321170" cy="3021066"/>
            </a:xfrm>
          </p:grpSpPr>
          <p:sp>
            <p:nvSpPr>
              <p:cNvPr id="846" name="楕円 3">
                <a:extLst>
                  <a:ext uri="{FF2B5EF4-FFF2-40B4-BE49-F238E27FC236}">
                    <a16:creationId xmlns:a16="http://schemas.microsoft.com/office/drawing/2014/main" id="{DE03457C-D215-44F5-8AAE-24E84E0A194C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002060"/>
                  </a:gs>
                  <a:gs pos="5842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楕円 3">
                <a:extLst>
                  <a:ext uri="{FF2B5EF4-FFF2-40B4-BE49-F238E27FC236}">
                    <a16:creationId xmlns:a16="http://schemas.microsoft.com/office/drawing/2014/main" id="{F00B7559-1DEE-43F8-9E30-9C08F01451B4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002060"/>
                  </a:gs>
                  <a:gs pos="5842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楕円 847">
                <a:extLst>
                  <a:ext uri="{FF2B5EF4-FFF2-40B4-BE49-F238E27FC236}">
                    <a16:creationId xmlns:a16="http://schemas.microsoft.com/office/drawing/2014/main" id="{F6B6472C-3882-4B13-9F22-7B5593348BEE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D29EF2E-F358-47DD-8C5A-C6CCD594C196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E9306A34-D01A-4305-9B24-A0E0B0442BFA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ysClr val="windowText" lastClr="000000">
                  <a:alpha val="1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513BD048-5E7B-42BF-A9A9-62F303049338}"/>
                </a:ext>
              </a:extLst>
            </p:cNvPr>
            <p:cNvGrpSpPr/>
            <p:nvPr/>
          </p:nvGrpSpPr>
          <p:grpSpPr>
            <a:xfrm>
              <a:off x="89631" y="1228702"/>
              <a:ext cx="2705464" cy="1310686"/>
              <a:chOff x="5774653" y="1480033"/>
              <a:chExt cx="2748453" cy="1495242"/>
            </a:xfrm>
          </p:grpSpPr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F51D71E3-C4C6-4BB5-8F95-C46733072F4E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826" name="円: 塗りつぶしなし 825">
                  <a:extLst>
                    <a:ext uri="{FF2B5EF4-FFF2-40B4-BE49-F238E27FC236}">
                      <a16:creationId xmlns:a16="http://schemas.microsoft.com/office/drawing/2014/main" id="{769A1FDD-BED2-46BB-A4A9-145BCDDFCCDB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円: 塗りつぶしなし 826">
                  <a:extLst>
                    <a:ext uri="{FF2B5EF4-FFF2-40B4-BE49-F238E27FC236}">
                      <a16:creationId xmlns:a16="http://schemas.microsoft.com/office/drawing/2014/main" id="{831DD481-967F-4939-90D2-39B6B413EA20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円: 塗りつぶしなし 827">
                  <a:extLst>
                    <a:ext uri="{FF2B5EF4-FFF2-40B4-BE49-F238E27FC236}">
                      <a16:creationId xmlns:a16="http://schemas.microsoft.com/office/drawing/2014/main" id="{D077D615-E148-46AA-897C-93F31936EDD8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円: 塗りつぶしなし 828">
                  <a:extLst>
                    <a:ext uri="{FF2B5EF4-FFF2-40B4-BE49-F238E27FC236}">
                      <a16:creationId xmlns:a16="http://schemas.microsoft.com/office/drawing/2014/main" id="{8A2ACB26-EA73-4C34-8BDF-971D0DD49DF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円: 塗りつぶしなし 829">
                  <a:extLst>
                    <a:ext uri="{FF2B5EF4-FFF2-40B4-BE49-F238E27FC236}">
                      <a16:creationId xmlns:a16="http://schemas.microsoft.com/office/drawing/2014/main" id="{B0421E4D-5796-4E49-BAB8-4DF22527130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円: 塗りつぶしなし 830">
                  <a:extLst>
                    <a:ext uri="{FF2B5EF4-FFF2-40B4-BE49-F238E27FC236}">
                      <a16:creationId xmlns:a16="http://schemas.microsoft.com/office/drawing/2014/main" id="{22DD9805-F1B2-4D12-AD16-8C49180FDB63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円: 塗りつぶしなし 831">
                  <a:extLst>
                    <a:ext uri="{FF2B5EF4-FFF2-40B4-BE49-F238E27FC236}">
                      <a16:creationId xmlns:a16="http://schemas.microsoft.com/office/drawing/2014/main" id="{9F6C2DA1-62FF-4E63-8003-720FB578FE9E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円: 塗りつぶしなし 832">
                  <a:extLst>
                    <a:ext uri="{FF2B5EF4-FFF2-40B4-BE49-F238E27FC236}">
                      <a16:creationId xmlns:a16="http://schemas.microsoft.com/office/drawing/2014/main" id="{2701F5E9-3805-4A0D-AFAB-D0DB8458094C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円: 塗りつぶしなし 833">
                  <a:extLst>
                    <a:ext uri="{FF2B5EF4-FFF2-40B4-BE49-F238E27FC236}">
                      <a16:creationId xmlns:a16="http://schemas.microsoft.com/office/drawing/2014/main" id="{2AD8E1EC-13A3-467D-9F7C-9C1CAE1D008E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円: 塗りつぶしなし 834">
                  <a:extLst>
                    <a:ext uri="{FF2B5EF4-FFF2-40B4-BE49-F238E27FC236}">
                      <a16:creationId xmlns:a16="http://schemas.microsoft.com/office/drawing/2014/main" id="{B9878668-6483-421E-B5F2-878339D0BAFE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円: 塗りつぶしなし 835">
                  <a:extLst>
                    <a:ext uri="{FF2B5EF4-FFF2-40B4-BE49-F238E27FC236}">
                      <a16:creationId xmlns:a16="http://schemas.microsoft.com/office/drawing/2014/main" id="{F349A290-2147-466E-A440-AE24B02869D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円: 塗りつぶしなし 836">
                  <a:extLst>
                    <a:ext uri="{FF2B5EF4-FFF2-40B4-BE49-F238E27FC236}">
                      <a16:creationId xmlns:a16="http://schemas.microsoft.com/office/drawing/2014/main" id="{9761D39D-B658-4BFA-A3FD-F7370621D49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円: 塗りつぶしなし 837">
                  <a:extLst>
                    <a:ext uri="{FF2B5EF4-FFF2-40B4-BE49-F238E27FC236}">
                      <a16:creationId xmlns:a16="http://schemas.microsoft.com/office/drawing/2014/main" id="{6FD262E6-CF73-4DC6-8E02-49F6E4164B1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円: 塗りつぶしなし 838">
                  <a:extLst>
                    <a:ext uri="{FF2B5EF4-FFF2-40B4-BE49-F238E27FC236}">
                      <a16:creationId xmlns:a16="http://schemas.microsoft.com/office/drawing/2014/main" id="{DCEC4C89-F59E-4D02-A2B3-F2C64ECC623C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円: 塗りつぶしなし 839">
                  <a:extLst>
                    <a:ext uri="{FF2B5EF4-FFF2-40B4-BE49-F238E27FC236}">
                      <a16:creationId xmlns:a16="http://schemas.microsoft.com/office/drawing/2014/main" id="{2E61C588-85D6-4040-8ABE-BCD194238FE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円: 塗りつぶしなし 840">
                  <a:extLst>
                    <a:ext uri="{FF2B5EF4-FFF2-40B4-BE49-F238E27FC236}">
                      <a16:creationId xmlns:a16="http://schemas.microsoft.com/office/drawing/2014/main" id="{E2369035-5222-4EDB-8B72-092F836FA51B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円: 塗りつぶしなし 841">
                  <a:extLst>
                    <a:ext uri="{FF2B5EF4-FFF2-40B4-BE49-F238E27FC236}">
                      <a16:creationId xmlns:a16="http://schemas.microsoft.com/office/drawing/2014/main" id="{F22481C5-2503-48EE-B51D-2207013B195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円: 塗りつぶしなし 842">
                  <a:extLst>
                    <a:ext uri="{FF2B5EF4-FFF2-40B4-BE49-F238E27FC236}">
                      <a16:creationId xmlns:a16="http://schemas.microsoft.com/office/drawing/2014/main" id="{C95A3F85-6BE7-47EC-A9FB-D593C9AAB3AA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5A75C803-5269-433E-B316-6848EA6B8D22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37C00496-8EF8-47A4-9680-84602B6C0461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1704C899-3940-499B-B209-BFBF73469D80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806" name="円: 塗りつぶしなし 805">
                  <a:extLst>
                    <a:ext uri="{FF2B5EF4-FFF2-40B4-BE49-F238E27FC236}">
                      <a16:creationId xmlns:a16="http://schemas.microsoft.com/office/drawing/2014/main" id="{B8C69F0E-0B18-47C9-BBEA-DC41BBD7D90F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円: 塗りつぶしなし 806">
                  <a:extLst>
                    <a:ext uri="{FF2B5EF4-FFF2-40B4-BE49-F238E27FC236}">
                      <a16:creationId xmlns:a16="http://schemas.microsoft.com/office/drawing/2014/main" id="{C0F4E512-310A-4FA9-AC85-15AC59221882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円: 塗りつぶしなし 807">
                  <a:extLst>
                    <a:ext uri="{FF2B5EF4-FFF2-40B4-BE49-F238E27FC236}">
                      <a16:creationId xmlns:a16="http://schemas.microsoft.com/office/drawing/2014/main" id="{D02E93EB-5B5A-41D2-A974-95D765338411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円: 塗りつぶしなし 808">
                  <a:extLst>
                    <a:ext uri="{FF2B5EF4-FFF2-40B4-BE49-F238E27FC236}">
                      <a16:creationId xmlns:a16="http://schemas.microsoft.com/office/drawing/2014/main" id="{6F51E1BF-58A4-4000-9CB0-5505A92DE5DF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円: 塗りつぶしなし 809">
                  <a:extLst>
                    <a:ext uri="{FF2B5EF4-FFF2-40B4-BE49-F238E27FC236}">
                      <a16:creationId xmlns:a16="http://schemas.microsoft.com/office/drawing/2014/main" id="{3425CC2A-2A0D-40AB-B3FA-AA8788C2364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円: 塗りつぶしなし 810">
                  <a:extLst>
                    <a:ext uri="{FF2B5EF4-FFF2-40B4-BE49-F238E27FC236}">
                      <a16:creationId xmlns:a16="http://schemas.microsoft.com/office/drawing/2014/main" id="{A9455B50-1552-4E43-B0DF-9A0D8A6A3C69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円: 塗りつぶしなし 811">
                  <a:extLst>
                    <a:ext uri="{FF2B5EF4-FFF2-40B4-BE49-F238E27FC236}">
                      <a16:creationId xmlns:a16="http://schemas.microsoft.com/office/drawing/2014/main" id="{C2F668A6-C81F-440F-9487-69331FAA274F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円: 塗りつぶしなし 812">
                  <a:extLst>
                    <a:ext uri="{FF2B5EF4-FFF2-40B4-BE49-F238E27FC236}">
                      <a16:creationId xmlns:a16="http://schemas.microsoft.com/office/drawing/2014/main" id="{2B997BFD-2C1B-4B3F-82F6-F709EAEA29D3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円: 塗りつぶしなし 813">
                  <a:extLst>
                    <a:ext uri="{FF2B5EF4-FFF2-40B4-BE49-F238E27FC236}">
                      <a16:creationId xmlns:a16="http://schemas.microsoft.com/office/drawing/2014/main" id="{8B7EC9B7-21BC-4563-9557-5AADF46DE91C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円: 塗りつぶしなし 814">
                  <a:extLst>
                    <a:ext uri="{FF2B5EF4-FFF2-40B4-BE49-F238E27FC236}">
                      <a16:creationId xmlns:a16="http://schemas.microsoft.com/office/drawing/2014/main" id="{35E688D3-620B-41B5-B837-50F769DC473F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円: 塗りつぶしなし 815">
                  <a:extLst>
                    <a:ext uri="{FF2B5EF4-FFF2-40B4-BE49-F238E27FC236}">
                      <a16:creationId xmlns:a16="http://schemas.microsoft.com/office/drawing/2014/main" id="{DA0B89D5-8B36-439B-B33E-EE5E5E8A66A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円: 塗りつぶしなし 816">
                  <a:extLst>
                    <a:ext uri="{FF2B5EF4-FFF2-40B4-BE49-F238E27FC236}">
                      <a16:creationId xmlns:a16="http://schemas.microsoft.com/office/drawing/2014/main" id="{B0FA92FC-5483-436D-8D62-8B0A7DA9256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円: 塗りつぶしなし 817">
                  <a:extLst>
                    <a:ext uri="{FF2B5EF4-FFF2-40B4-BE49-F238E27FC236}">
                      <a16:creationId xmlns:a16="http://schemas.microsoft.com/office/drawing/2014/main" id="{7889B8A7-7697-4A34-8CC1-1F5805ADA700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円: 塗りつぶしなし 818">
                  <a:extLst>
                    <a:ext uri="{FF2B5EF4-FFF2-40B4-BE49-F238E27FC236}">
                      <a16:creationId xmlns:a16="http://schemas.microsoft.com/office/drawing/2014/main" id="{C8AA590C-F253-44DB-989C-9619841C1A4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円: 塗りつぶしなし 819">
                  <a:extLst>
                    <a:ext uri="{FF2B5EF4-FFF2-40B4-BE49-F238E27FC236}">
                      <a16:creationId xmlns:a16="http://schemas.microsoft.com/office/drawing/2014/main" id="{100364A1-0BD5-40C4-B147-10AB156EC56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円: 塗りつぶしなし 820">
                  <a:extLst>
                    <a:ext uri="{FF2B5EF4-FFF2-40B4-BE49-F238E27FC236}">
                      <a16:creationId xmlns:a16="http://schemas.microsoft.com/office/drawing/2014/main" id="{960C1198-E53F-4359-ABDA-395CAEE2F92F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円: 塗りつぶしなし 821">
                  <a:extLst>
                    <a:ext uri="{FF2B5EF4-FFF2-40B4-BE49-F238E27FC236}">
                      <a16:creationId xmlns:a16="http://schemas.microsoft.com/office/drawing/2014/main" id="{8EF666D7-2E84-42EB-BDED-DF5989C94C8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円: 塗りつぶしなし 822">
                  <a:extLst>
                    <a:ext uri="{FF2B5EF4-FFF2-40B4-BE49-F238E27FC236}">
                      <a16:creationId xmlns:a16="http://schemas.microsoft.com/office/drawing/2014/main" id="{774D43C9-45C2-4314-9E21-62BD208A4866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円: 塗りつぶしなし 823">
                  <a:extLst>
                    <a:ext uri="{FF2B5EF4-FFF2-40B4-BE49-F238E27FC236}">
                      <a16:creationId xmlns:a16="http://schemas.microsoft.com/office/drawing/2014/main" id="{1279877D-D99F-4599-9A60-7AD97EEEA6C2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円: 塗りつぶしなし 824">
                  <a:extLst>
                    <a:ext uri="{FF2B5EF4-FFF2-40B4-BE49-F238E27FC236}">
                      <a16:creationId xmlns:a16="http://schemas.microsoft.com/office/drawing/2014/main" id="{CFFAF72E-4981-4C2F-B83C-3801C926731F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F2740DBB-F83F-4B68-9CED-91BF15A4FC3D}"/>
                </a:ext>
              </a:extLst>
            </p:cNvPr>
            <p:cNvGrpSpPr/>
            <p:nvPr/>
          </p:nvGrpSpPr>
          <p:grpSpPr>
            <a:xfrm>
              <a:off x="1453384" y="1041935"/>
              <a:ext cx="920271" cy="698838"/>
              <a:chOff x="2408268" y="4908430"/>
              <a:chExt cx="2192435" cy="1664898"/>
            </a:xfrm>
          </p:grpSpPr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6152A4A-C30A-44D8-9E6B-D165EF0441FC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星: 12 pt 801">
                <a:extLst>
                  <a:ext uri="{FF2B5EF4-FFF2-40B4-BE49-F238E27FC236}">
                    <a16:creationId xmlns:a16="http://schemas.microsoft.com/office/drawing/2014/main" id="{CAC470E6-5CC8-474D-A257-F709DB9DC75A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C472A3F8-61AA-4973-8D2B-A5F5D48D1754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8F9EE47B-D3CA-421D-8451-08F3DEC635DD}"/>
                </a:ext>
              </a:extLst>
            </p:cNvPr>
            <p:cNvGrpSpPr/>
            <p:nvPr/>
          </p:nvGrpSpPr>
          <p:grpSpPr>
            <a:xfrm>
              <a:off x="220308" y="1234409"/>
              <a:ext cx="1209682" cy="694745"/>
              <a:chOff x="3189496" y="4960083"/>
              <a:chExt cx="1577713" cy="906113"/>
            </a:xfrm>
          </p:grpSpPr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9025195-9A7F-4EE7-B539-1727EBA0E311}"/>
                  </a:ext>
                </a:extLst>
              </p:cNvPr>
              <p:cNvSpPr/>
              <p:nvPr/>
            </p:nvSpPr>
            <p:spPr>
              <a:xfrm>
                <a:off x="3189496" y="4965539"/>
                <a:ext cx="1577713" cy="900657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831D94AA-008F-45C3-9D18-3A2D7348CE2D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4A61D54F-6872-40CE-8476-7EA0B3E92D7D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1B1C5C17-E4C2-4ACF-B18F-53AC7898B11D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025A180D-C04F-4C99-AC22-4C8C40A454D0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129B0720-0EBD-466B-88B9-89C867DF2E65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62334E7B-8959-4D81-8982-4AFFDF0328CF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BE6B9FE6-09F0-433D-A67E-B87CBBA69792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A46460C4-6838-4A7B-B8E5-49F1FC70DCD0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839215B1-93C6-4A52-8500-24ED881F1748}"/>
                </a:ext>
              </a:extLst>
            </p:cNvPr>
            <p:cNvGrpSpPr/>
            <p:nvPr/>
          </p:nvGrpSpPr>
          <p:grpSpPr>
            <a:xfrm>
              <a:off x="13274" y="1544960"/>
              <a:ext cx="1209682" cy="694745"/>
              <a:chOff x="3189496" y="4960083"/>
              <a:chExt cx="1577713" cy="906113"/>
            </a:xfrm>
          </p:grpSpPr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0567BA2B-35A2-4C4F-A18E-8A5EF94363EC}"/>
                  </a:ext>
                </a:extLst>
              </p:cNvPr>
              <p:cNvSpPr/>
              <p:nvPr/>
            </p:nvSpPr>
            <p:spPr>
              <a:xfrm>
                <a:off x="3189496" y="4965539"/>
                <a:ext cx="1577713" cy="900657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6948E727-EF15-4F58-867F-59050667A33D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A3E4E7DB-237E-4377-B841-021C56BBEAF2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7F817BBE-9F6B-4A11-AE6C-0DCC1647E896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31EC4297-77FA-4900-9359-B0274859E5CC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33998C02-C1AD-4FF1-95AB-D5958F660A22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4A126570-8EF6-428E-8E45-3E90BB217D3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B2CC0433-A7A9-4F07-9C02-14FC227CA09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35B9674B-FAEE-46B1-8E1D-75C783FCE04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EC62C4EC-A3EC-45CD-A039-8375C7CA4009}"/>
                </a:ext>
              </a:extLst>
            </p:cNvPr>
            <p:cNvGrpSpPr/>
            <p:nvPr/>
          </p:nvGrpSpPr>
          <p:grpSpPr>
            <a:xfrm>
              <a:off x="1125852" y="1853416"/>
              <a:ext cx="1331816" cy="585396"/>
              <a:chOff x="2412996" y="5374747"/>
              <a:chExt cx="1331816" cy="585396"/>
            </a:xfrm>
          </p:grpSpPr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57F2BFC0-1A69-4E20-AA4C-8A4F79C72053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077F5F3A-980D-4927-82F6-40527FCE62C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波線 781">
                  <a:extLst>
                    <a:ext uri="{FF2B5EF4-FFF2-40B4-BE49-F238E27FC236}">
                      <a16:creationId xmlns:a16="http://schemas.microsoft.com/office/drawing/2014/main" id="{273EE55F-06E3-4B6C-8504-AF43205DFA9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43F17EAF-3067-4406-9966-BFEC860FA171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951FFD4B-93CC-4355-BB09-CF59675C483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波線 779">
                  <a:extLst>
                    <a:ext uri="{FF2B5EF4-FFF2-40B4-BE49-F238E27FC236}">
                      <a16:creationId xmlns:a16="http://schemas.microsoft.com/office/drawing/2014/main" id="{AEC4FD98-F659-4439-ACEB-FB579C9FB62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A9F33C64-711F-4BF8-B261-591F6E81292B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2CB65EA1-A489-4CC0-B316-56225C9E118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波線 777">
                  <a:extLst>
                    <a:ext uri="{FF2B5EF4-FFF2-40B4-BE49-F238E27FC236}">
                      <a16:creationId xmlns:a16="http://schemas.microsoft.com/office/drawing/2014/main" id="{7984CF79-4083-4A7C-B7C2-04F64835E0E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A37B533D-575B-48AA-8925-C3645A26B95C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996D71A0-7E66-4854-8A34-65005C86925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波線 775">
                  <a:extLst>
                    <a:ext uri="{FF2B5EF4-FFF2-40B4-BE49-F238E27FC236}">
                      <a16:creationId xmlns:a16="http://schemas.microsoft.com/office/drawing/2014/main" id="{CA3992E3-39CF-4D2D-A34B-779949C7E28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31459FAD-5492-4C09-BE73-0E27ED936D4B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5D2804A1-9431-4C8F-84EC-CD134FA0457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波線 773">
                  <a:extLst>
                    <a:ext uri="{FF2B5EF4-FFF2-40B4-BE49-F238E27FC236}">
                      <a16:creationId xmlns:a16="http://schemas.microsoft.com/office/drawing/2014/main" id="{44072EF3-4A32-49C2-AAE7-80E07C6E7CC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912BBDF9-19E4-4784-8E11-47A502B7C44A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654863CF-EEF0-4859-A1D1-FC714700853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波線 771">
                  <a:extLst>
                    <a:ext uri="{FF2B5EF4-FFF2-40B4-BE49-F238E27FC236}">
                      <a16:creationId xmlns:a16="http://schemas.microsoft.com/office/drawing/2014/main" id="{9B92986C-8362-41A2-9E85-AAA3B064979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2F5A0A0B-D30F-4205-A771-FA5936E47467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B6EDD733-B990-4C1D-9BFA-6C0AA1F3BFB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波線 769">
                  <a:extLst>
                    <a:ext uri="{FF2B5EF4-FFF2-40B4-BE49-F238E27FC236}">
                      <a16:creationId xmlns:a16="http://schemas.microsoft.com/office/drawing/2014/main" id="{364C427E-D478-4EA8-B08D-DE7AD29D2FA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33" name="台形 732">
              <a:extLst>
                <a:ext uri="{FF2B5EF4-FFF2-40B4-BE49-F238E27FC236}">
                  <a16:creationId xmlns:a16="http://schemas.microsoft.com/office/drawing/2014/main" id="{F79A7FF7-6A22-42F1-86D6-E7DE03C9CDD5}"/>
                </a:ext>
              </a:extLst>
            </p:cNvPr>
            <p:cNvSpPr/>
            <p:nvPr/>
          </p:nvSpPr>
          <p:spPr>
            <a:xfrm>
              <a:off x="754487" y="1552087"/>
              <a:ext cx="883239" cy="354931"/>
            </a:xfrm>
            <a:prstGeom prst="trapezoid">
              <a:avLst>
                <a:gd name="adj" fmla="val 4679"/>
              </a:avLst>
            </a:prstGeom>
            <a:pattFill prst="lgConfetti">
              <a:fgClr>
                <a:sysClr val="windowText" lastClr="000000">
                  <a:lumMod val="85000"/>
                  <a:lumOff val="15000"/>
                </a:sysClr>
              </a:fgClr>
              <a:bgClr>
                <a:srgbClr val="70AD47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EF3524AA-1A7C-4497-BDC9-C37934948965}"/>
                </a:ext>
              </a:extLst>
            </p:cNvPr>
            <p:cNvGrpSpPr/>
            <p:nvPr/>
          </p:nvGrpSpPr>
          <p:grpSpPr>
            <a:xfrm>
              <a:off x="560390" y="2104918"/>
              <a:ext cx="659725" cy="357520"/>
              <a:chOff x="1525180" y="6076461"/>
              <a:chExt cx="1536800" cy="832827"/>
            </a:xfrm>
            <a:solidFill>
              <a:srgbClr val="70AD47">
                <a:lumMod val="60000"/>
                <a:lumOff val="40000"/>
              </a:srgbClr>
            </a:solidFill>
          </p:grpSpPr>
          <p:sp>
            <p:nvSpPr>
              <p:cNvPr id="740" name="円: 塗りつぶしなし 739">
                <a:extLst>
                  <a:ext uri="{FF2B5EF4-FFF2-40B4-BE49-F238E27FC236}">
                    <a16:creationId xmlns:a16="http://schemas.microsoft.com/office/drawing/2014/main" id="{D51254B5-2780-48F8-9ECA-C70597489A27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円: 塗りつぶしなし 740">
                <a:extLst>
                  <a:ext uri="{FF2B5EF4-FFF2-40B4-BE49-F238E27FC236}">
                    <a16:creationId xmlns:a16="http://schemas.microsoft.com/office/drawing/2014/main" id="{C2C02E4F-6643-4E95-BE35-8A15CA9386E8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円: 塗りつぶしなし 741">
                <a:extLst>
                  <a:ext uri="{FF2B5EF4-FFF2-40B4-BE49-F238E27FC236}">
                    <a16:creationId xmlns:a16="http://schemas.microsoft.com/office/drawing/2014/main" id="{CC6B9ACB-7B7E-4873-AA22-A207F511F97C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円: 塗りつぶしなし 742">
                <a:extLst>
                  <a:ext uri="{FF2B5EF4-FFF2-40B4-BE49-F238E27FC236}">
                    <a16:creationId xmlns:a16="http://schemas.microsoft.com/office/drawing/2014/main" id="{827E78E0-7092-4756-9AB3-2BE550118E31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円: 塗りつぶしなし 743">
                <a:extLst>
                  <a:ext uri="{FF2B5EF4-FFF2-40B4-BE49-F238E27FC236}">
                    <a16:creationId xmlns:a16="http://schemas.microsoft.com/office/drawing/2014/main" id="{4B5EB6CE-6A38-4C5D-AE69-832562E0DA37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円: 塗りつぶしなし 744">
                <a:extLst>
                  <a:ext uri="{FF2B5EF4-FFF2-40B4-BE49-F238E27FC236}">
                    <a16:creationId xmlns:a16="http://schemas.microsoft.com/office/drawing/2014/main" id="{6A789265-9DB9-449A-90EC-7912815FFC67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円: 塗りつぶしなし 745">
                <a:extLst>
                  <a:ext uri="{FF2B5EF4-FFF2-40B4-BE49-F238E27FC236}">
                    <a16:creationId xmlns:a16="http://schemas.microsoft.com/office/drawing/2014/main" id="{7C1C8062-0302-4EE7-AAF6-B73B74C4CB98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円: 塗りつぶしなし 746">
                <a:extLst>
                  <a:ext uri="{FF2B5EF4-FFF2-40B4-BE49-F238E27FC236}">
                    <a16:creationId xmlns:a16="http://schemas.microsoft.com/office/drawing/2014/main" id="{D1697DAB-502E-47C5-A23A-38635FAFE3E7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円: 塗りつぶしなし 747">
                <a:extLst>
                  <a:ext uri="{FF2B5EF4-FFF2-40B4-BE49-F238E27FC236}">
                    <a16:creationId xmlns:a16="http://schemas.microsoft.com/office/drawing/2014/main" id="{1E44E1FC-2F44-4789-A312-BE3EA0697B26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円: 塗りつぶしなし 748">
                <a:extLst>
                  <a:ext uri="{FF2B5EF4-FFF2-40B4-BE49-F238E27FC236}">
                    <a16:creationId xmlns:a16="http://schemas.microsoft.com/office/drawing/2014/main" id="{3F8F47AF-50DA-4EE2-8963-B29A3396ABCA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円: 塗りつぶしなし 749">
                <a:extLst>
                  <a:ext uri="{FF2B5EF4-FFF2-40B4-BE49-F238E27FC236}">
                    <a16:creationId xmlns:a16="http://schemas.microsoft.com/office/drawing/2014/main" id="{71A7FE41-086D-4659-93B5-ECE39A1B8D76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円: 塗りつぶしなし 750">
                <a:extLst>
                  <a:ext uri="{FF2B5EF4-FFF2-40B4-BE49-F238E27FC236}">
                    <a16:creationId xmlns:a16="http://schemas.microsoft.com/office/drawing/2014/main" id="{01D14374-7E25-48B3-8AF3-5F5DBCFFB6FE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円: 塗りつぶしなし 751">
                <a:extLst>
                  <a:ext uri="{FF2B5EF4-FFF2-40B4-BE49-F238E27FC236}">
                    <a16:creationId xmlns:a16="http://schemas.microsoft.com/office/drawing/2014/main" id="{5A84F608-C731-4EAF-9D5C-CAE2FCC6437A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円: 塗りつぶしなし 752">
                <a:extLst>
                  <a:ext uri="{FF2B5EF4-FFF2-40B4-BE49-F238E27FC236}">
                    <a16:creationId xmlns:a16="http://schemas.microsoft.com/office/drawing/2014/main" id="{216F2051-A706-4079-B607-97295EBB4E83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円: 塗りつぶしなし 753">
                <a:extLst>
                  <a:ext uri="{FF2B5EF4-FFF2-40B4-BE49-F238E27FC236}">
                    <a16:creationId xmlns:a16="http://schemas.microsoft.com/office/drawing/2014/main" id="{CC9B7EEE-14EA-4C2B-BD9D-0640A0F54156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円: 塗りつぶしなし 754">
                <a:extLst>
                  <a:ext uri="{FF2B5EF4-FFF2-40B4-BE49-F238E27FC236}">
                    <a16:creationId xmlns:a16="http://schemas.microsoft.com/office/drawing/2014/main" id="{7A2FBC16-6E8A-468C-B4DB-F7787E22E92C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円: 塗りつぶしなし 755">
                <a:extLst>
                  <a:ext uri="{FF2B5EF4-FFF2-40B4-BE49-F238E27FC236}">
                    <a16:creationId xmlns:a16="http://schemas.microsoft.com/office/drawing/2014/main" id="{D9D42DA6-E99C-4220-A267-E2FED2A356C2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円: 塗りつぶしなし 756">
                <a:extLst>
                  <a:ext uri="{FF2B5EF4-FFF2-40B4-BE49-F238E27FC236}">
                    <a16:creationId xmlns:a16="http://schemas.microsoft.com/office/drawing/2014/main" id="{B95C4F45-6EF3-44FC-9AD3-929D7BE96835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円: 塗りつぶしなし 757">
                <a:extLst>
                  <a:ext uri="{FF2B5EF4-FFF2-40B4-BE49-F238E27FC236}">
                    <a16:creationId xmlns:a16="http://schemas.microsoft.com/office/drawing/2014/main" id="{9DA72619-4068-48C7-B740-FD6EE41D70D5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円: 塗りつぶしなし 758">
                <a:extLst>
                  <a:ext uri="{FF2B5EF4-FFF2-40B4-BE49-F238E27FC236}">
                    <a16:creationId xmlns:a16="http://schemas.microsoft.com/office/drawing/2014/main" id="{571D5485-1295-40CF-81A6-1A085FC37DFE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円: 塗りつぶしなし 759">
                <a:extLst>
                  <a:ext uri="{FF2B5EF4-FFF2-40B4-BE49-F238E27FC236}">
                    <a16:creationId xmlns:a16="http://schemas.microsoft.com/office/drawing/2014/main" id="{964F79B4-409D-470A-87F4-312B0EF930CF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円: 塗りつぶしなし 760">
                <a:extLst>
                  <a:ext uri="{FF2B5EF4-FFF2-40B4-BE49-F238E27FC236}">
                    <a16:creationId xmlns:a16="http://schemas.microsoft.com/office/drawing/2014/main" id="{307AC7DF-D1BF-409E-A7C6-159E47E8C965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C96DF0AF-4D1B-4582-957C-0555998CEE4B}"/>
                </a:ext>
              </a:extLst>
            </p:cNvPr>
            <p:cNvGrpSpPr/>
            <p:nvPr/>
          </p:nvGrpSpPr>
          <p:grpSpPr>
            <a:xfrm>
              <a:off x="1789040" y="966847"/>
              <a:ext cx="1647898" cy="1076716"/>
              <a:chOff x="3704938" y="1322434"/>
              <a:chExt cx="2000423" cy="1307051"/>
            </a:xfrm>
          </p:grpSpPr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B04F9B85-B2D3-46FF-9E07-EB4A1E899F83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730BF4B1-7BCB-4E84-BC5C-B68A059368CF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32F84C67-99AC-4989-94F0-414298A83D4A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2FA07D3B-0E03-414A-B1E3-022BDDADA984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851" name="テキスト ボックス 850">
            <a:extLst>
              <a:ext uri="{FF2B5EF4-FFF2-40B4-BE49-F238E27FC236}">
                <a16:creationId xmlns:a16="http://schemas.microsoft.com/office/drawing/2014/main" id="{7B3FF95F-50D8-455B-A138-6E913F684374}"/>
              </a:ext>
            </a:extLst>
          </p:cNvPr>
          <p:cNvSpPr txBox="1"/>
          <p:nvPr/>
        </p:nvSpPr>
        <p:spPr>
          <a:xfrm>
            <a:off x="1359406" y="619507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米沢ラーメン</a:t>
            </a:r>
          </a:p>
        </p:txBody>
      </p:sp>
      <p:sp>
        <p:nvSpPr>
          <p:cNvPr id="852" name="テキスト ボックス 851">
            <a:extLst>
              <a:ext uri="{FF2B5EF4-FFF2-40B4-BE49-F238E27FC236}">
                <a16:creationId xmlns:a16="http://schemas.microsoft.com/office/drawing/2014/main" id="{1D1B86EA-C193-4172-9ED9-D0836D99CD0D}"/>
              </a:ext>
            </a:extLst>
          </p:cNvPr>
          <p:cNvSpPr txBox="1"/>
          <p:nvPr/>
        </p:nvSpPr>
        <p:spPr>
          <a:xfrm>
            <a:off x="157631" y="4615419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ラフランス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3" name="テキスト ボックス 852">
            <a:extLst>
              <a:ext uri="{FF2B5EF4-FFF2-40B4-BE49-F238E27FC236}">
                <a16:creationId xmlns:a16="http://schemas.microsoft.com/office/drawing/2014/main" id="{1BADD8FA-3007-4147-A75B-55020C56FD8D}"/>
              </a:ext>
            </a:extLst>
          </p:cNvPr>
          <p:cNvSpPr txBox="1"/>
          <p:nvPr/>
        </p:nvSpPr>
        <p:spPr>
          <a:xfrm>
            <a:off x="1493261" y="3307960"/>
            <a:ext cx="1569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佐藤錦、紅秀峰、紅さやか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E65D1FF7-E651-4204-B4DA-10194BD8D945}"/>
              </a:ext>
            </a:extLst>
          </p:cNvPr>
          <p:cNvGrpSpPr/>
          <p:nvPr/>
        </p:nvGrpSpPr>
        <p:grpSpPr>
          <a:xfrm>
            <a:off x="8390460" y="5230868"/>
            <a:ext cx="1172397" cy="1065015"/>
            <a:chOff x="167595" y="299561"/>
            <a:chExt cx="4534400" cy="4119086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5DD834B3-519D-4D60-98F2-8FFF63BEDF31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863" name="月 862">
                <a:extLst>
                  <a:ext uri="{FF2B5EF4-FFF2-40B4-BE49-F238E27FC236}">
                    <a16:creationId xmlns:a16="http://schemas.microsoft.com/office/drawing/2014/main" id="{514BC602-F87E-483B-A29B-CEF90AC08318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C5D91A10-94BC-49F4-B5D4-1EE836BC3126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E1F7EC7E-ABD2-4986-94A0-666D4B34F9D9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E7E6BE6-8BC3-4A64-8EB6-BCCF002F2784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3E98F2A1-1918-407A-ACC8-2F36C71060F6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台形 867">
                <a:extLst>
                  <a:ext uri="{FF2B5EF4-FFF2-40B4-BE49-F238E27FC236}">
                    <a16:creationId xmlns:a16="http://schemas.microsoft.com/office/drawing/2014/main" id="{6DCEDE6C-6DF3-4428-9AD9-6100ABA186C0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DA25A91C-C9C1-4B76-82CC-1A9451ACEB58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065494A0-A5C4-4676-A1B7-9343CF9DC857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楕円 3">
                <a:extLst>
                  <a:ext uri="{FF2B5EF4-FFF2-40B4-BE49-F238E27FC236}">
                    <a16:creationId xmlns:a16="http://schemas.microsoft.com/office/drawing/2014/main" id="{8DC676A9-FDE1-4A21-8971-7630E11C9CA3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楕円 3">
                <a:extLst>
                  <a:ext uri="{FF2B5EF4-FFF2-40B4-BE49-F238E27FC236}">
                    <a16:creationId xmlns:a16="http://schemas.microsoft.com/office/drawing/2014/main" id="{F119CEE0-847B-4D61-8213-C7A180068B51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E76C182-4B0C-4844-9461-DE808E9B7EB9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F2D5F88-4974-44E2-B1A1-012C755D5221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6" name="四角形: 角を丸くする 855">
              <a:extLst>
                <a:ext uri="{FF2B5EF4-FFF2-40B4-BE49-F238E27FC236}">
                  <a16:creationId xmlns:a16="http://schemas.microsoft.com/office/drawing/2014/main" id="{0F5AA558-72A5-433F-A090-23EFF50F77CD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7" name="四角形: 角を丸くする 856">
              <a:extLst>
                <a:ext uri="{FF2B5EF4-FFF2-40B4-BE49-F238E27FC236}">
                  <a16:creationId xmlns:a16="http://schemas.microsoft.com/office/drawing/2014/main" id="{3D4A9B6C-DC71-4834-B350-4E6FB32EA004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8" name="四角形: 角を丸くする 857">
              <a:extLst>
                <a:ext uri="{FF2B5EF4-FFF2-40B4-BE49-F238E27FC236}">
                  <a16:creationId xmlns:a16="http://schemas.microsoft.com/office/drawing/2014/main" id="{91F583A6-2B63-4BE8-B09F-811BFF603E3C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9" name="楕円 858">
              <a:extLst>
                <a:ext uri="{FF2B5EF4-FFF2-40B4-BE49-F238E27FC236}">
                  <a16:creationId xmlns:a16="http://schemas.microsoft.com/office/drawing/2014/main" id="{A555A770-A308-41B3-8A3E-A0A3363A4761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楕円 859">
              <a:extLst>
                <a:ext uri="{FF2B5EF4-FFF2-40B4-BE49-F238E27FC236}">
                  <a16:creationId xmlns:a16="http://schemas.microsoft.com/office/drawing/2014/main" id="{57B3015A-6323-4EE4-9334-5FEFAD387E9A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四角形: 角を丸くする 860">
              <a:extLst>
                <a:ext uri="{FF2B5EF4-FFF2-40B4-BE49-F238E27FC236}">
                  <a16:creationId xmlns:a16="http://schemas.microsoft.com/office/drawing/2014/main" id="{D53B7993-AB49-4780-92FB-490A1439247B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2" name="四角形: 角を丸くする 861">
              <a:extLst>
                <a:ext uri="{FF2B5EF4-FFF2-40B4-BE49-F238E27FC236}">
                  <a16:creationId xmlns:a16="http://schemas.microsoft.com/office/drawing/2014/main" id="{38389E23-281D-437A-89CF-FA805C39B080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75" name="テキスト ボックス 874">
            <a:extLst>
              <a:ext uri="{FF2B5EF4-FFF2-40B4-BE49-F238E27FC236}">
                <a16:creationId xmlns:a16="http://schemas.microsoft.com/office/drawing/2014/main" id="{F092EA4A-8BE5-45AA-92B9-C23A381F3108}"/>
              </a:ext>
            </a:extLst>
          </p:cNvPr>
          <p:cNvSpPr txBox="1"/>
          <p:nvPr/>
        </p:nvSpPr>
        <p:spPr>
          <a:xfrm>
            <a:off x="8672337" y="633820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米沢牛</a:t>
            </a:r>
            <a:endParaRPr lang="en-US" altLang="ja-JP" dirty="0"/>
          </a:p>
        </p:txBody>
      </p: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B692E31B-952E-4842-A1BC-48FD757450A8}"/>
              </a:ext>
            </a:extLst>
          </p:cNvPr>
          <p:cNvGrpSpPr/>
          <p:nvPr/>
        </p:nvGrpSpPr>
        <p:grpSpPr>
          <a:xfrm>
            <a:off x="6300378" y="5528634"/>
            <a:ext cx="1047402" cy="816770"/>
            <a:chOff x="1798524" y="3922490"/>
            <a:chExt cx="2133396" cy="1663635"/>
          </a:xfrm>
        </p:grpSpPr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BC07FABA-ED99-48AB-9CA8-F12470E5F18C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D9FB512E-B229-4280-AB2A-489521274A5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3" name="楕円 27">
                <a:extLst>
                  <a:ext uri="{FF2B5EF4-FFF2-40B4-BE49-F238E27FC236}">
                    <a16:creationId xmlns:a16="http://schemas.microsoft.com/office/drawing/2014/main" id="{62A82DE7-B7E3-4391-BDAF-672CCE1135A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B550BEC4-CE9C-43A4-8DD0-61350A6D6152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40728D84-1BB9-4332-BF35-3D4598E3706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1" name="楕円 27">
                <a:extLst>
                  <a:ext uri="{FF2B5EF4-FFF2-40B4-BE49-F238E27FC236}">
                    <a16:creationId xmlns:a16="http://schemas.microsoft.com/office/drawing/2014/main" id="{1C05A417-70EB-4DDF-81E5-73FBC57E92B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6961C1D9-8DE7-47F3-A619-D5A52074C411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CD62520A-3F78-41B3-9A82-48702222C84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9" name="楕円 27">
                <a:extLst>
                  <a:ext uri="{FF2B5EF4-FFF2-40B4-BE49-F238E27FC236}">
                    <a16:creationId xmlns:a16="http://schemas.microsoft.com/office/drawing/2014/main" id="{D6151906-5D42-43EF-AC25-9EB7CB46DB9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AE59D810-C14B-40D1-849F-5A85B46C35F9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7461FE70-617F-4D2F-9327-14459F78382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7" name="楕円 27">
                <a:extLst>
                  <a:ext uri="{FF2B5EF4-FFF2-40B4-BE49-F238E27FC236}">
                    <a16:creationId xmlns:a16="http://schemas.microsoft.com/office/drawing/2014/main" id="{07589787-1BFE-4DBC-9C9B-EEF22DA9152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AF7E0185-E6D2-4F0D-BF20-C182F4ED603B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90ED33D1-9547-4B5E-A090-03D7F20F095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5" name="楕円 27">
                <a:extLst>
                  <a:ext uri="{FF2B5EF4-FFF2-40B4-BE49-F238E27FC236}">
                    <a16:creationId xmlns:a16="http://schemas.microsoft.com/office/drawing/2014/main" id="{A0FF81EE-7B00-42FB-877D-332D6696CB7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48F8BEC4-F74E-485B-8319-688DD120F7CE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9EEF4CCA-A2A5-4C44-AE60-D342877729E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3" name="楕円 27">
                <a:extLst>
                  <a:ext uri="{FF2B5EF4-FFF2-40B4-BE49-F238E27FC236}">
                    <a16:creationId xmlns:a16="http://schemas.microsoft.com/office/drawing/2014/main" id="{37BFDAD3-54BF-4F2B-8A32-5719ABA3375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937ED6B4-AFF2-43F2-BBB1-E03FE31E019B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5EBEBEC4-FEB1-4D99-8840-248DB0F05E6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1" name="楕円 27">
                <a:extLst>
                  <a:ext uri="{FF2B5EF4-FFF2-40B4-BE49-F238E27FC236}">
                    <a16:creationId xmlns:a16="http://schemas.microsoft.com/office/drawing/2014/main" id="{25AFD25E-E717-46BB-9C63-9480FAC729B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8F433FAF-3775-4586-BA6B-310198CA2F95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09C3138D-CEF3-4C9D-8210-0DC1AF19400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9" name="楕円 27">
                <a:extLst>
                  <a:ext uri="{FF2B5EF4-FFF2-40B4-BE49-F238E27FC236}">
                    <a16:creationId xmlns:a16="http://schemas.microsoft.com/office/drawing/2014/main" id="{DA9C126D-540A-468D-9BBC-C07CA445AE3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3B829CCA-EE64-4785-876B-B51CAECE7690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CE573FDF-4356-4DEE-AF80-C0E61A6FEBD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7" name="楕円 27">
                <a:extLst>
                  <a:ext uri="{FF2B5EF4-FFF2-40B4-BE49-F238E27FC236}">
                    <a16:creationId xmlns:a16="http://schemas.microsoft.com/office/drawing/2014/main" id="{6A99D131-1356-4AF3-9720-7E0852C75630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F64A5791-BF17-4F8B-B925-536A59F337B2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E95273EC-B653-48C1-85C7-C48C15F6930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5" name="楕円 27">
                <a:extLst>
                  <a:ext uri="{FF2B5EF4-FFF2-40B4-BE49-F238E27FC236}">
                    <a16:creationId xmlns:a16="http://schemas.microsoft.com/office/drawing/2014/main" id="{4B02E43C-4653-450F-B56F-64220B9ECB2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33848A5F-EE95-4F7B-B863-FB11EDBF8764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3A4EB50B-53D5-47F6-A27D-972612F21D0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3" name="楕円 27">
                <a:extLst>
                  <a:ext uri="{FF2B5EF4-FFF2-40B4-BE49-F238E27FC236}">
                    <a16:creationId xmlns:a16="http://schemas.microsoft.com/office/drawing/2014/main" id="{82039F43-4173-4918-B70D-B31B097A565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F64C9B4C-D82F-42E5-988A-C18A77F61B36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001B4F89-31C0-4502-9578-4D0BFBD8D01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1" name="楕円 27">
                <a:extLst>
                  <a:ext uri="{FF2B5EF4-FFF2-40B4-BE49-F238E27FC236}">
                    <a16:creationId xmlns:a16="http://schemas.microsoft.com/office/drawing/2014/main" id="{7A3921E0-B3E1-4ECB-A2E9-356B305D6D67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6A33D5EB-C601-43D0-8D61-E1DE9ECAC67D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962400FA-A2C1-474A-9FE2-965FB989B07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9" name="楕円 27">
                <a:extLst>
                  <a:ext uri="{FF2B5EF4-FFF2-40B4-BE49-F238E27FC236}">
                    <a16:creationId xmlns:a16="http://schemas.microsoft.com/office/drawing/2014/main" id="{6AEBC818-0C67-4262-AACF-4CF800AA865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80C12A6B-113C-4859-BD13-18A31AEAD019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DE1CF21C-96A4-4F7D-85FE-2D776E2EB73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7" name="楕円 27">
                <a:extLst>
                  <a:ext uri="{FF2B5EF4-FFF2-40B4-BE49-F238E27FC236}">
                    <a16:creationId xmlns:a16="http://schemas.microsoft.com/office/drawing/2014/main" id="{1A1CA4E3-A385-4B27-BA74-8C541E820C4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2F515AA8-2748-4000-B813-1ADE02920540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CDCAEDC9-DFB7-4021-9DAC-2CD47A70A38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5" name="楕円 27">
                <a:extLst>
                  <a:ext uri="{FF2B5EF4-FFF2-40B4-BE49-F238E27FC236}">
                    <a16:creationId xmlns:a16="http://schemas.microsoft.com/office/drawing/2014/main" id="{9955EF17-306D-4E1E-A6DB-B084F65ABE45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685C573E-71D6-4526-B1B1-800F7D9B06BA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D9AD8C0F-7D8A-43AE-84B4-9DAEAFB02A8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3" name="楕円 27">
                <a:extLst>
                  <a:ext uri="{FF2B5EF4-FFF2-40B4-BE49-F238E27FC236}">
                    <a16:creationId xmlns:a16="http://schemas.microsoft.com/office/drawing/2014/main" id="{ABC858EA-B5BC-467F-A9E8-37EC68963BD2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2A36E276-FD26-4B4D-8F2B-FFDBFCB99D95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8FBCA29F-AED6-46DD-B19A-A1689E823E7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1" name="楕円 27">
                <a:extLst>
                  <a:ext uri="{FF2B5EF4-FFF2-40B4-BE49-F238E27FC236}">
                    <a16:creationId xmlns:a16="http://schemas.microsoft.com/office/drawing/2014/main" id="{2883588E-D4F7-4DC4-819C-6C452CC00FF4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3D697A53-25FD-46A3-915C-FAD46E9CA124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20DD9909-21B6-4653-AA9D-D4A5281D5DB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9" name="楕円 27">
                <a:extLst>
                  <a:ext uri="{FF2B5EF4-FFF2-40B4-BE49-F238E27FC236}">
                    <a16:creationId xmlns:a16="http://schemas.microsoft.com/office/drawing/2014/main" id="{A770B0EB-1E77-4477-A5EF-7AB6E46D55A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F4B179E8-2440-4940-8409-6DABCA2090EB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B73ABC25-D6E6-45D8-B2B5-C3F1EA7F325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7" name="楕円 27">
                <a:extLst>
                  <a:ext uri="{FF2B5EF4-FFF2-40B4-BE49-F238E27FC236}">
                    <a16:creationId xmlns:a16="http://schemas.microsoft.com/office/drawing/2014/main" id="{77C5DC50-40EA-4A13-82B6-A046C6CAA88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D780735D-CE71-4D75-BAE3-25235805B04F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75FD758C-4DBD-450E-8754-D8839446895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5" name="楕円 27">
                <a:extLst>
                  <a:ext uri="{FF2B5EF4-FFF2-40B4-BE49-F238E27FC236}">
                    <a16:creationId xmlns:a16="http://schemas.microsoft.com/office/drawing/2014/main" id="{56FEA0CD-7C7C-462E-8E32-B03FD1ABCD5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9B17F572-4702-4595-9281-09D2726EBD69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596F617D-DFF6-4937-9BCB-11C3E8AA60B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3" name="楕円 27">
                <a:extLst>
                  <a:ext uri="{FF2B5EF4-FFF2-40B4-BE49-F238E27FC236}">
                    <a16:creationId xmlns:a16="http://schemas.microsoft.com/office/drawing/2014/main" id="{19692864-8989-49C9-9DE0-AD725729C15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004" name="テキスト ボックス 1003">
            <a:extLst>
              <a:ext uri="{FF2B5EF4-FFF2-40B4-BE49-F238E27FC236}">
                <a16:creationId xmlns:a16="http://schemas.microsoft.com/office/drawing/2014/main" id="{E2D054D5-8F33-4C09-A086-03B4E5D0E3F1}"/>
              </a:ext>
            </a:extLst>
          </p:cNvPr>
          <p:cNvSpPr txBox="1"/>
          <p:nvPr/>
        </p:nvSpPr>
        <p:spPr>
          <a:xfrm>
            <a:off x="6463559" y="63259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なめこ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山形県と言えば・・・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サクランボ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将棋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サクランボ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人間将棋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米沢牛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芋煮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F673B1-536A-49E0-99D9-38397CFF9000}"/>
              </a:ext>
            </a:extLst>
          </p:cNvPr>
          <p:cNvGrpSpPr/>
          <p:nvPr/>
        </p:nvGrpSpPr>
        <p:grpSpPr>
          <a:xfrm>
            <a:off x="760765" y="1600193"/>
            <a:ext cx="2562286" cy="1536699"/>
            <a:chOff x="760765" y="1600193"/>
            <a:chExt cx="2562286" cy="1536699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07043F04-6395-4E63-AB5C-3453B7917419}"/>
                </a:ext>
              </a:extLst>
            </p:cNvPr>
            <p:cNvGrpSpPr/>
            <p:nvPr/>
          </p:nvGrpSpPr>
          <p:grpSpPr>
            <a:xfrm>
              <a:off x="760765" y="1600193"/>
              <a:ext cx="2562286" cy="1536699"/>
              <a:chOff x="746064" y="1894185"/>
              <a:chExt cx="2562286" cy="1536699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9D0714B9-1FC9-4008-818A-D037480C0BE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E57F81C5-30A0-4154-B611-EDD360325B1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0E983382-6FDF-4409-B120-D777938B148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BAB8ED9F-566F-4F9D-A687-EDE4B40CB0A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9C0B6BAC-6CF9-4A58-919F-DA704348842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210CB1C3-2261-4383-9323-FF0D25B47BC6}"/>
                </a:ext>
              </a:extLst>
            </p:cNvPr>
            <p:cNvGrpSpPr/>
            <p:nvPr/>
          </p:nvGrpSpPr>
          <p:grpSpPr>
            <a:xfrm>
              <a:off x="2222176" y="1676412"/>
              <a:ext cx="413805" cy="445115"/>
              <a:chOff x="2608891" y="1454698"/>
              <a:chExt cx="2751102" cy="2959258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4529583-9C45-4989-8517-20D53DC85079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9AFB4D93-182A-4986-BA8F-B62320374E75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AE52D70B-A914-43F1-ACC5-9FF61BD8BC5C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7A363791-0565-41EC-8742-EABBBBABC48A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0A57488E-82BA-4275-B403-03E232776BC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B5FFC58-2B21-4028-9379-2F302644F9B9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3979B424-68EE-4555-B583-EC53D0034ECA}"/>
                </a:ext>
              </a:extLst>
            </p:cNvPr>
            <p:cNvGrpSpPr/>
            <p:nvPr/>
          </p:nvGrpSpPr>
          <p:grpSpPr>
            <a:xfrm>
              <a:off x="1391596" y="1645932"/>
              <a:ext cx="413805" cy="445115"/>
              <a:chOff x="2608891" y="1454698"/>
              <a:chExt cx="2751102" cy="2959258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EAF2F80C-6C10-4B40-9FB9-0D3B4B66E799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D51CB6A8-D900-421D-9031-37125CBEC5E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99BDF49D-7257-4368-82C6-F5BED27B800E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86A2844A-5D4E-4138-9CB9-F386A391D63E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C21B418-1524-4DAA-A5C6-AC4D9E3D772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F24219D-7B03-4792-A640-730FC97E890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C71D10F-378E-4AFD-BEAA-1DA0EE158E7F}"/>
                </a:ext>
              </a:extLst>
            </p:cNvPr>
            <p:cNvGrpSpPr/>
            <p:nvPr/>
          </p:nvGrpSpPr>
          <p:grpSpPr>
            <a:xfrm rot="1581216">
              <a:off x="2702037" y="1781495"/>
              <a:ext cx="413805" cy="445115"/>
              <a:chOff x="2608891" y="1454698"/>
              <a:chExt cx="2751102" cy="2959258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A44E451C-31B2-46AE-A292-FB9172F0625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108CB58D-03B9-45F7-890B-045A0EEDFB7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2786C01-245B-4FF1-A697-828D1B5B9F1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793A7B53-00DE-4D9C-AB3A-0B64EC0BF03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55E5BA78-048C-40EE-9981-0710722D9D2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699AB9D-23F5-407F-8BEC-569417E7B00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C0B24C3-FE0D-41D7-9CA4-21E8815654F6}"/>
                </a:ext>
              </a:extLst>
            </p:cNvPr>
            <p:cNvGrpSpPr/>
            <p:nvPr/>
          </p:nvGrpSpPr>
          <p:grpSpPr>
            <a:xfrm rot="1581216">
              <a:off x="1871457" y="1751015"/>
              <a:ext cx="413805" cy="445115"/>
              <a:chOff x="2608891" y="1454698"/>
              <a:chExt cx="2751102" cy="2959258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25DEF835-335A-4FEE-BD43-B4558DB7C40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FD2E80D-5D8B-4B98-B34D-9209A99B3E56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E339E6DB-B75D-4704-9AA1-F93FB334CA22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DF77C149-37A0-45BD-BF5F-534AB13FD08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CF926DF2-F989-48C2-AEDD-ED2525EF876C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CF1C166C-CF99-49E0-A43B-EFBF996D522C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6960F43C-689E-4960-A89C-FC9AEB9F08EE}"/>
                </a:ext>
              </a:extLst>
            </p:cNvPr>
            <p:cNvGrpSpPr/>
            <p:nvPr/>
          </p:nvGrpSpPr>
          <p:grpSpPr>
            <a:xfrm>
              <a:off x="2085016" y="1851672"/>
              <a:ext cx="413805" cy="445115"/>
              <a:chOff x="2608891" y="1454698"/>
              <a:chExt cx="2751102" cy="2959258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F2E83347-3AE0-4D4F-AF1B-003D9A9BE3FB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D4D58CC9-9823-4F0F-9F48-F3992EB4C9E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B62E070F-85BD-4397-8123-BCCF6502010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6BE57A1F-FDA8-4384-A146-85A54BF9440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D010A400-3863-4333-95A7-BEC6806DF594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D0E8C053-0D1C-4421-9E62-C3DEB579A5A5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3790E226-CE28-4A8B-971F-878B9E12F9D4}"/>
                </a:ext>
              </a:extLst>
            </p:cNvPr>
            <p:cNvGrpSpPr/>
            <p:nvPr/>
          </p:nvGrpSpPr>
          <p:grpSpPr>
            <a:xfrm>
              <a:off x="1254436" y="1821192"/>
              <a:ext cx="413805" cy="445115"/>
              <a:chOff x="2608891" y="1454698"/>
              <a:chExt cx="2751102" cy="2959258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282FB5F0-D7C2-4E4C-A958-A637AAC759F5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110FD483-E370-4F87-977B-9E36D5069AC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FDF9F12D-04F9-4D55-865E-55D7B4E9E73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CC43FD62-5EBD-45E8-A735-0AB17D97C496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D716A8F-A06A-4E21-87F1-292C5F21967F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F9E4781E-9592-435E-8671-D47711A5E553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A8810EF-39FB-44CA-B342-480E7FB34CFB}"/>
                </a:ext>
              </a:extLst>
            </p:cNvPr>
            <p:cNvGrpSpPr/>
            <p:nvPr/>
          </p:nvGrpSpPr>
          <p:grpSpPr>
            <a:xfrm rot="1581216">
              <a:off x="2564877" y="1956755"/>
              <a:ext cx="413805" cy="445115"/>
              <a:chOff x="2608891" y="1454698"/>
              <a:chExt cx="2751102" cy="2959258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4F336336-90EB-4256-B5A4-43417DB85DB7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B90F1705-B5D2-42BD-9870-22A80080D08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713C8F91-5FD3-4233-8042-34219C4AC75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FF7F9E73-3B85-4613-BE75-5AE429E0CDB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AACE9D3-93EC-4D8B-888D-1D19A91E5983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261FB17E-384A-4C75-8332-5CF4B4ACE449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60CA453F-EDE1-408E-994B-9EDCFAD4D846}"/>
                </a:ext>
              </a:extLst>
            </p:cNvPr>
            <p:cNvGrpSpPr/>
            <p:nvPr/>
          </p:nvGrpSpPr>
          <p:grpSpPr>
            <a:xfrm rot="1581216">
              <a:off x="1734297" y="1926275"/>
              <a:ext cx="413805" cy="445115"/>
              <a:chOff x="2608891" y="1454698"/>
              <a:chExt cx="2751102" cy="2959258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B29A9B82-6F84-48F4-8441-861D147B8C88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18A31267-34BA-43FC-8F84-389DFAECA0E9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A8E5985D-CED5-489C-9B9D-D0B76DA89A8E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00BD8475-410C-4B52-868E-82BAD26B6424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E101A87-0A09-412A-A869-6E61CFAEEBD9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D48B4DCE-8E30-4C2C-94E9-946BA41E20FF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52E8ED85-9337-45E1-95F5-E21CBDEB9DBA}"/>
                </a:ext>
              </a:extLst>
            </p:cNvPr>
            <p:cNvGrpSpPr/>
            <p:nvPr/>
          </p:nvGrpSpPr>
          <p:grpSpPr>
            <a:xfrm>
              <a:off x="2184076" y="2042172"/>
              <a:ext cx="413805" cy="445115"/>
              <a:chOff x="2608891" y="1454698"/>
              <a:chExt cx="2751102" cy="2959258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7CF5D65-5AB1-4120-9C89-7192D4BF6D88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0DF83984-7E55-448A-A9F3-52E07EDA470B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2128800-437C-4C88-BA47-1D6DC4FF8524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BE89B943-950F-4E34-8078-6DA4B2563D70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2970B914-8125-4B91-9848-8D2856E6F3F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7DED1B51-985A-4CF2-9476-14C979BB1DE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9C35E170-A384-4500-BEB4-5A7FBB7B96ED}"/>
                </a:ext>
              </a:extLst>
            </p:cNvPr>
            <p:cNvGrpSpPr/>
            <p:nvPr/>
          </p:nvGrpSpPr>
          <p:grpSpPr>
            <a:xfrm>
              <a:off x="1353496" y="2011692"/>
              <a:ext cx="413805" cy="445115"/>
              <a:chOff x="2608891" y="1454698"/>
              <a:chExt cx="2751102" cy="2959258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37220AFC-3E52-4A9E-BCCB-D3EA157A1909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26CC1AA2-340A-421F-B425-80D1BA023EC5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D6A5DFA-5E33-4B64-931A-80BCD3FCFC1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7E63C83-ACAB-48F8-B2CE-8225C7AED419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3E40A96-48AC-4652-BBBE-3473DC672807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F4A5AE0-45E9-451C-8E14-4744B72FF342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BC8D4A00-7B69-47E0-9F67-267C31BF850B}"/>
                </a:ext>
              </a:extLst>
            </p:cNvPr>
            <p:cNvGrpSpPr/>
            <p:nvPr/>
          </p:nvGrpSpPr>
          <p:grpSpPr>
            <a:xfrm rot="1581216">
              <a:off x="2663937" y="2147255"/>
              <a:ext cx="413805" cy="445115"/>
              <a:chOff x="2608891" y="1454698"/>
              <a:chExt cx="2751102" cy="2959258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FF7189E5-535F-4E97-864D-E70B29CC8373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558CDE8-61D4-4A68-B161-47A59855F74A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9DAFA7E-50D6-4036-80F9-5A58FDEB846A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BAACD74E-A531-44DC-A80F-836D5A0018F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E2B7263-DBDE-48F2-BED8-4BDD248CFC9A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0AE52DB6-545B-460F-A888-DC220BF037DF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83F20E0F-9C9C-4378-BE73-A50A30CA1D6A}"/>
                </a:ext>
              </a:extLst>
            </p:cNvPr>
            <p:cNvGrpSpPr/>
            <p:nvPr/>
          </p:nvGrpSpPr>
          <p:grpSpPr>
            <a:xfrm rot="1581216">
              <a:off x="1833357" y="2116775"/>
              <a:ext cx="413805" cy="445115"/>
              <a:chOff x="2608891" y="1454698"/>
              <a:chExt cx="2751102" cy="2959258"/>
            </a:xfrm>
          </p:grpSpPr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CE8FFC72-01FA-4F6B-AFC0-2ABC700D4333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BC43112D-0350-40CF-8DFD-73A04A9C6B1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9850D342-7683-444B-9397-9FF63E181A5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1D9DE9B8-0D2E-406C-BE5A-B484786B7EFE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D0B8E6B-D210-4F99-A3FB-16A617319695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1BF6173-A491-4A17-AE3F-8EC0AA8594D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C9AE901F-8A8D-4F4A-9705-C5B4FF9F2747}"/>
                </a:ext>
              </a:extLst>
            </p:cNvPr>
            <p:cNvGrpSpPr/>
            <p:nvPr/>
          </p:nvGrpSpPr>
          <p:grpSpPr>
            <a:xfrm rot="1581216">
              <a:off x="2275317" y="2269176"/>
              <a:ext cx="413805" cy="445115"/>
              <a:chOff x="2608891" y="1454698"/>
              <a:chExt cx="2751102" cy="2959258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524765EC-12CD-49E6-A742-33459B591FDA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CC9D0889-2661-47F5-AAF6-684D82C93F1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0C85F420-1163-4101-A005-F66C33F993F5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8393E5BA-E88B-42A9-8FEB-1A17892F3D5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DC5EB3F5-471B-45FF-9C38-F3D11D6FDD8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AC5DD324-664E-4B7C-8D93-3E04752760AB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B641541A-E7D3-4FBC-9FDE-D498BBB47357}"/>
                </a:ext>
              </a:extLst>
            </p:cNvPr>
            <p:cNvGrpSpPr/>
            <p:nvPr/>
          </p:nvGrpSpPr>
          <p:grpSpPr>
            <a:xfrm>
              <a:off x="1345213" y="2270167"/>
              <a:ext cx="413805" cy="445115"/>
              <a:chOff x="2608891" y="1454698"/>
              <a:chExt cx="2751102" cy="2959258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FD742182-7747-4EA4-8718-5E2E10CEF40D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7CDFDD20-ACD2-4D6A-ACD2-6EE529AA4745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C80DEBF-04A4-488E-8E0F-93F5F3FFDA2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F1D0EAB-5538-483E-B9D1-C1B276422BD5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A8BA73B5-4D4E-4AB3-A510-5253DAF522B1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651D418C-4EB3-4368-8289-E00F2E7F19CE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E8D4B3F6-6058-4035-9890-29EBC498049A}"/>
                </a:ext>
              </a:extLst>
            </p:cNvPr>
            <p:cNvGrpSpPr/>
            <p:nvPr/>
          </p:nvGrpSpPr>
          <p:grpSpPr>
            <a:xfrm rot="1581216">
              <a:off x="1825737" y="2337755"/>
              <a:ext cx="413805" cy="445115"/>
              <a:chOff x="2608891" y="1454698"/>
              <a:chExt cx="2751102" cy="2959258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A08CF962-B1AC-4F38-A929-134F27F46AFE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C6BA478-00CB-4265-BC34-DF4C7BF55896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4C09B71A-8672-4578-8915-C052E2414AA4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974E0C6-9F67-4763-95A4-B1BD0A18CB8B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C4B77AE-C4F3-43B0-AB1E-E568B63DF6EE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859A54F-B613-4B63-814C-66D31CD08FD0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4DC941DD-3C37-49E4-A665-7AD95AB33A7A}"/>
                </a:ext>
              </a:extLst>
            </p:cNvPr>
            <p:cNvGrpSpPr/>
            <p:nvPr/>
          </p:nvGrpSpPr>
          <p:grpSpPr>
            <a:xfrm>
              <a:off x="1025836" y="2087892"/>
              <a:ext cx="413805" cy="445115"/>
              <a:chOff x="2608891" y="1454698"/>
              <a:chExt cx="2751102" cy="2959258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EFB9E512-D7DF-424C-8514-4ED3575702E4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EB31C21C-8E93-4E75-B35C-37202A2D28A0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A3085C02-A57C-4313-8A1B-76F8A99AF999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23DD78E-6742-4A1D-86EF-405472672D5E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25A76783-8506-4312-A605-A1D1968F8994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10AC788-BBB9-4AE3-A9AD-CB33840573A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B4CC008-85C3-44DE-9416-CAAD818B39EC}"/>
                </a:ext>
              </a:extLst>
            </p:cNvPr>
            <p:cNvGrpSpPr/>
            <p:nvPr/>
          </p:nvGrpSpPr>
          <p:grpSpPr>
            <a:xfrm>
              <a:off x="1413793" y="2117767"/>
              <a:ext cx="413805" cy="445115"/>
              <a:chOff x="2608891" y="1454698"/>
              <a:chExt cx="2751102" cy="2959258"/>
            </a:xfrm>
          </p:grpSpPr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DEA88432-A8EA-415A-A432-5600E6F57491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D86CE9C-3705-4848-A13D-A460B8989C12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3C2E2658-E292-4083-A2FF-617FFAF2F338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629A8223-D644-4A2B-B31F-3D3DF71A1051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38AF381-68A9-4C29-BD0D-17F7C66D8BA6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EAD9894-AA09-40EF-A29E-8F88ABFA5768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05DE8FB1-7431-4FC0-8842-0BF7873C17EC}"/>
                </a:ext>
              </a:extLst>
            </p:cNvPr>
            <p:cNvGrpSpPr/>
            <p:nvPr/>
          </p:nvGrpSpPr>
          <p:grpSpPr>
            <a:xfrm>
              <a:off x="2084353" y="2232067"/>
              <a:ext cx="413805" cy="445115"/>
              <a:chOff x="2608891" y="1454698"/>
              <a:chExt cx="2751102" cy="2959258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912E5FBA-F592-4B2F-A4FE-937DAE8B57B6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88A2B9F7-E43A-403E-AD47-50A6579717A4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D2B9B593-1342-4BEC-9E67-5F34BEDA0464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242F22DA-751B-4C7E-9135-020369712B0D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93B20D7-2EAC-4975-A172-4D7271427C88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7AD81CA5-631C-406F-971D-D1B51EEEEEAA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FF287755-5F3D-40CD-9074-67DB05610632}"/>
                </a:ext>
              </a:extLst>
            </p:cNvPr>
            <p:cNvGrpSpPr/>
            <p:nvPr/>
          </p:nvGrpSpPr>
          <p:grpSpPr>
            <a:xfrm rot="419745">
              <a:off x="2488818" y="2162460"/>
              <a:ext cx="413805" cy="445115"/>
              <a:chOff x="2608891" y="1454698"/>
              <a:chExt cx="2751102" cy="2959258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1B920B12-8313-499B-854B-D80CA8BA0DF3}"/>
                  </a:ext>
                </a:extLst>
              </p:cNvPr>
              <p:cNvGrpSpPr/>
              <p:nvPr/>
            </p:nvGrpSpPr>
            <p:grpSpPr>
              <a:xfrm>
                <a:off x="2608891" y="1454698"/>
                <a:ext cx="2751102" cy="2959258"/>
                <a:chOff x="2608891" y="1454698"/>
                <a:chExt cx="2751102" cy="2959258"/>
              </a:xfrm>
              <a:solidFill>
                <a:srgbClr val="33CC33"/>
              </a:solidFill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7F6123D-4908-4F7E-BF4F-98B6F27E44A1}"/>
                    </a:ext>
                  </a:extLst>
                </p:cNvPr>
                <p:cNvSpPr/>
                <p:nvPr/>
              </p:nvSpPr>
              <p:spPr>
                <a:xfrm rot="16200000">
                  <a:off x="2569475" y="1749467"/>
                  <a:ext cx="2442997" cy="1853460"/>
                </a:xfrm>
                <a:custGeom>
                  <a:avLst/>
                  <a:gdLst>
                    <a:gd name="connsiteX0" fmla="*/ 2442997 w 2442997"/>
                    <a:gd name="connsiteY0" fmla="*/ 1012977 h 1853460"/>
                    <a:gd name="connsiteX1" fmla="*/ 2409049 w 2442997"/>
                    <a:gd name="connsiteY1" fmla="*/ 1020862 h 1853460"/>
                    <a:gd name="connsiteX2" fmla="*/ 2337301 w 2442997"/>
                    <a:gd name="connsiteY2" fmla="*/ 1026274 h 1853460"/>
                    <a:gd name="connsiteX3" fmla="*/ 2318383 w 2442997"/>
                    <a:gd name="connsiteY3" fmla="*/ 986627 h 1853460"/>
                    <a:gd name="connsiteX4" fmla="*/ 2288317 w 2442997"/>
                    <a:gd name="connsiteY4" fmla="*/ 878477 h 1853460"/>
                    <a:gd name="connsiteX5" fmla="*/ 2262183 w 2442997"/>
                    <a:gd name="connsiteY5" fmla="*/ 922433 h 1853460"/>
                    <a:gd name="connsiteX6" fmla="*/ 1545615 w 2442997"/>
                    <a:gd name="connsiteY6" fmla="*/ 1536121 h 1853460"/>
                    <a:gd name="connsiteX7" fmla="*/ 232864 w 2442997"/>
                    <a:gd name="connsiteY7" fmla="*/ 1715355 h 1853460"/>
                    <a:gd name="connsiteX8" fmla="*/ 1488403 w 2442997"/>
                    <a:gd name="connsiteY8" fmla="*/ 1437028 h 1853460"/>
                    <a:gd name="connsiteX9" fmla="*/ 2208388 w 2442997"/>
                    <a:gd name="connsiteY9" fmla="*/ 831697 h 1853460"/>
                    <a:gd name="connsiteX10" fmla="*/ 2228729 w 2442997"/>
                    <a:gd name="connsiteY10" fmla="*/ 800080 h 1853460"/>
                    <a:gd name="connsiteX11" fmla="*/ 2101735 w 2442997"/>
                    <a:gd name="connsiteY11" fmla="*/ 851318 h 1853460"/>
                    <a:gd name="connsiteX12" fmla="*/ 1062175 w 2442997"/>
                    <a:gd name="connsiteY12" fmla="*/ 801519 h 1853460"/>
                    <a:gd name="connsiteX13" fmla="*/ 7182 w 2442997"/>
                    <a:gd name="connsiteY13" fmla="*/ 0 h 1853460"/>
                    <a:gd name="connsiteX14" fmla="*/ 1091790 w 2442997"/>
                    <a:gd name="connsiteY14" fmla="*/ 690993 h 1853460"/>
                    <a:gd name="connsiteX15" fmla="*/ 2185702 w 2442997"/>
                    <a:gd name="connsiteY15" fmla="*/ 736625 h 1853460"/>
                    <a:gd name="connsiteX16" fmla="*/ 2280114 w 2442997"/>
                    <a:gd name="connsiteY16" fmla="*/ 698424 h 1853460"/>
                    <a:gd name="connsiteX17" fmla="*/ 2287105 w 2442997"/>
                    <a:gd name="connsiteY17" fmla="*/ 618472 h 1853460"/>
                    <a:gd name="connsiteX18" fmla="*/ 2318383 w 2442997"/>
                    <a:gd name="connsiteY18" fmla="*/ 505964 h 1853460"/>
                    <a:gd name="connsiteX19" fmla="*/ 2329742 w 2442997"/>
                    <a:gd name="connsiteY19" fmla="*/ 482159 h 1853460"/>
                    <a:gd name="connsiteX20" fmla="*/ 2335690 w 2442997"/>
                    <a:gd name="connsiteY20" fmla="*/ 481710 h 1853460"/>
                    <a:gd name="connsiteX21" fmla="*/ 2409049 w 2442997"/>
                    <a:gd name="connsiteY21" fmla="*/ 487243 h 1853460"/>
                    <a:gd name="connsiteX22" fmla="*/ 2437608 w 2442997"/>
                    <a:gd name="connsiteY22" fmla="*/ 493876 h 1853460"/>
                    <a:gd name="connsiteX23" fmla="*/ 2433025 w 2442997"/>
                    <a:gd name="connsiteY23" fmla="*/ 506003 h 1853460"/>
                    <a:gd name="connsiteX24" fmla="*/ 2400221 w 2442997"/>
                    <a:gd name="connsiteY24" fmla="*/ 746295 h 1853460"/>
                    <a:gd name="connsiteX25" fmla="*/ 2433025 w 2442997"/>
                    <a:gd name="connsiteY25" fmla="*/ 986587 h 1853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42997" h="1853460">
                      <a:moveTo>
                        <a:pt x="2442997" y="1012977"/>
                      </a:moveTo>
                      <a:lnTo>
                        <a:pt x="2409049" y="1020862"/>
                      </a:lnTo>
                      <a:lnTo>
                        <a:pt x="2337301" y="1026274"/>
                      </a:lnTo>
                      <a:lnTo>
                        <a:pt x="2318383" y="986627"/>
                      </a:lnTo>
                      <a:lnTo>
                        <a:pt x="2288317" y="878477"/>
                      </a:lnTo>
                      <a:lnTo>
                        <a:pt x="2262183" y="922433"/>
                      </a:lnTo>
                      <a:cubicBezTo>
                        <a:pt x="2120464" y="1126748"/>
                        <a:pt x="1866425" y="1350902"/>
                        <a:pt x="1545615" y="1536121"/>
                      </a:cubicBezTo>
                      <a:cubicBezTo>
                        <a:pt x="958993" y="1874808"/>
                        <a:pt x="371254" y="1955054"/>
                        <a:pt x="232864" y="1715355"/>
                      </a:cubicBezTo>
                      <a:cubicBezTo>
                        <a:pt x="473355" y="1839600"/>
                        <a:pt x="989186" y="1725251"/>
                        <a:pt x="1488403" y="1437028"/>
                      </a:cubicBezTo>
                      <a:cubicBezTo>
                        <a:pt x="1800414" y="1256888"/>
                        <a:pt x="2056849" y="1037169"/>
                        <a:pt x="2208388" y="831697"/>
                      </a:cubicBezTo>
                      <a:lnTo>
                        <a:pt x="2228729" y="800080"/>
                      </a:lnTo>
                      <a:lnTo>
                        <a:pt x="2101735" y="851318"/>
                      </a:lnTo>
                      <a:cubicBezTo>
                        <a:pt x="1854332" y="923038"/>
                        <a:pt x="1471107" y="911092"/>
                        <a:pt x="1062175" y="801519"/>
                      </a:cubicBezTo>
                      <a:cubicBezTo>
                        <a:pt x="407883" y="626202"/>
                        <a:pt x="-64454" y="267349"/>
                        <a:pt x="7182" y="0"/>
                      </a:cubicBezTo>
                      <a:cubicBezTo>
                        <a:pt x="89379" y="257907"/>
                        <a:pt x="534985" y="541798"/>
                        <a:pt x="1091790" y="690993"/>
                      </a:cubicBezTo>
                      <a:cubicBezTo>
                        <a:pt x="1518093" y="805221"/>
                        <a:pt x="1927424" y="818480"/>
                        <a:pt x="2185702" y="736625"/>
                      </a:cubicBezTo>
                      <a:lnTo>
                        <a:pt x="2280114" y="698424"/>
                      </a:lnTo>
                      <a:lnTo>
                        <a:pt x="2287105" y="618472"/>
                      </a:lnTo>
                      <a:cubicBezTo>
                        <a:pt x="2294368" y="578093"/>
                        <a:pt x="2304981" y="540266"/>
                        <a:pt x="2318383" y="505964"/>
                      </a:cubicBezTo>
                      <a:lnTo>
                        <a:pt x="2329742" y="482159"/>
                      </a:lnTo>
                      <a:lnTo>
                        <a:pt x="2335690" y="481710"/>
                      </a:lnTo>
                      <a:cubicBezTo>
                        <a:pt x="2360819" y="481710"/>
                        <a:pt x="2385353" y="483615"/>
                        <a:pt x="2409049" y="487243"/>
                      </a:cubicBezTo>
                      <a:lnTo>
                        <a:pt x="2437608" y="493876"/>
                      </a:lnTo>
                      <a:lnTo>
                        <a:pt x="2433025" y="506003"/>
                      </a:lnTo>
                      <a:cubicBezTo>
                        <a:pt x="2411733" y="579641"/>
                        <a:pt x="2400221" y="661734"/>
                        <a:pt x="2400221" y="746295"/>
                      </a:cubicBezTo>
                      <a:cubicBezTo>
                        <a:pt x="2400221" y="830856"/>
                        <a:pt x="2411733" y="912950"/>
                        <a:pt x="2433025" y="98658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DB491BC-0AA5-4233-90C9-DB61D8112040}"/>
                    </a:ext>
                  </a:extLst>
                </p:cNvPr>
                <p:cNvSpPr/>
                <p:nvPr/>
              </p:nvSpPr>
              <p:spPr>
                <a:xfrm>
                  <a:off x="4040877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161E7927-F445-48DE-8A06-ACD1CC0A9EB3}"/>
                    </a:ext>
                  </a:extLst>
                </p:cNvPr>
                <p:cNvSpPr/>
                <p:nvPr/>
              </p:nvSpPr>
              <p:spPr>
                <a:xfrm rot="900000">
                  <a:off x="2608891" y="3260785"/>
                  <a:ext cx="1319116" cy="1153171"/>
                </a:xfrm>
                <a:custGeom>
                  <a:avLst/>
                  <a:gdLst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163227 w 3701936"/>
                    <a:gd name="connsiteY8" fmla="*/ 0 h 3259258"/>
                    <a:gd name="connsiteX9" fmla="*/ 1317400 w 3701936"/>
                    <a:gd name="connsiteY9" fmla="*/ 25365 h 3259258"/>
                    <a:gd name="connsiteX10" fmla="*/ 1850968 w 3701936"/>
                    <a:gd name="connsiteY10" fmla="*/ 61627 h 3259258"/>
                    <a:gd name="connsiteX11" fmla="*/ 2384536 w 3701936"/>
                    <a:gd name="connsiteY11" fmla="*/ 25365 h 3259258"/>
                    <a:gd name="connsiteX0" fmla="*/ 2538710 w 3701936"/>
                    <a:gd name="connsiteY0" fmla="*/ 0 h 3259258"/>
                    <a:gd name="connsiteX1" fmla="*/ 2649463 w 3701936"/>
                    <a:gd name="connsiteY1" fmla="*/ 23025 h 3259258"/>
                    <a:gd name="connsiteX2" fmla="*/ 3638426 w 3701936"/>
                    <a:gd name="connsiteY2" fmla="*/ 1998251 h 3259258"/>
                    <a:gd name="connsiteX3" fmla="*/ 1941384 w 3701936"/>
                    <a:gd name="connsiteY3" fmla="*/ 3244934 h 3259258"/>
                    <a:gd name="connsiteX4" fmla="*/ 1850967 w 3701936"/>
                    <a:gd name="connsiteY4" fmla="*/ 3226137 h 3259258"/>
                    <a:gd name="connsiteX5" fmla="*/ 1760552 w 3701936"/>
                    <a:gd name="connsiteY5" fmla="*/ 3244934 h 3259258"/>
                    <a:gd name="connsiteX6" fmla="*/ 63510 w 3701936"/>
                    <a:gd name="connsiteY6" fmla="*/ 1998251 h 3259258"/>
                    <a:gd name="connsiteX7" fmla="*/ 1052474 w 3701936"/>
                    <a:gd name="connsiteY7" fmla="*/ 23025 h 3259258"/>
                    <a:gd name="connsiteX8" fmla="*/ 1317400 w 3701936"/>
                    <a:gd name="connsiteY8" fmla="*/ 25365 h 3259258"/>
                    <a:gd name="connsiteX9" fmla="*/ 1850968 w 3701936"/>
                    <a:gd name="connsiteY9" fmla="*/ 61627 h 3259258"/>
                    <a:gd name="connsiteX10" fmla="*/ 2384536 w 3701936"/>
                    <a:gd name="connsiteY10" fmla="*/ 25365 h 3259258"/>
                    <a:gd name="connsiteX11" fmla="*/ 2538710 w 3701936"/>
                    <a:gd name="connsiteY11" fmla="*/ 0 h 3259258"/>
                    <a:gd name="connsiteX0" fmla="*/ 2384536 w 3701936"/>
                    <a:gd name="connsiteY0" fmla="*/ 2340 h 3236233"/>
                    <a:gd name="connsiteX1" fmla="*/ 2649463 w 3701936"/>
                    <a:gd name="connsiteY1" fmla="*/ 0 h 3236233"/>
                    <a:gd name="connsiteX2" fmla="*/ 3638426 w 3701936"/>
                    <a:gd name="connsiteY2" fmla="*/ 1975226 h 3236233"/>
                    <a:gd name="connsiteX3" fmla="*/ 1941384 w 3701936"/>
                    <a:gd name="connsiteY3" fmla="*/ 3221909 h 3236233"/>
                    <a:gd name="connsiteX4" fmla="*/ 1850967 w 3701936"/>
                    <a:gd name="connsiteY4" fmla="*/ 3203112 h 3236233"/>
                    <a:gd name="connsiteX5" fmla="*/ 1760552 w 3701936"/>
                    <a:gd name="connsiteY5" fmla="*/ 3221909 h 3236233"/>
                    <a:gd name="connsiteX6" fmla="*/ 63510 w 3701936"/>
                    <a:gd name="connsiteY6" fmla="*/ 1975226 h 3236233"/>
                    <a:gd name="connsiteX7" fmla="*/ 1052474 w 3701936"/>
                    <a:gd name="connsiteY7" fmla="*/ 0 h 3236233"/>
                    <a:gd name="connsiteX8" fmla="*/ 1317400 w 3701936"/>
                    <a:gd name="connsiteY8" fmla="*/ 2340 h 3236233"/>
                    <a:gd name="connsiteX9" fmla="*/ 1850968 w 3701936"/>
                    <a:gd name="connsiteY9" fmla="*/ 38602 h 3236233"/>
                    <a:gd name="connsiteX10" fmla="*/ 2384536 w 3701936"/>
                    <a:gd name="connsiteY10" fmla="*/ 2340 h 323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1936" h="3236233">
                      <a:moveTo>
                        <a:pt x="2384536" y="2340"/>
                      </a:moveTo>
                      <a:lnTo>
                        <a:pt x="2649463" y="0"/>
                      </a:lnTo>
                      <a:cubicBezTo>
                        <a:pt x="3431786" y="209623"/>
                        <a:pt x="3874560" y="1093962"/>
                        <a:pt x="3638426" y="1975226"/>
                      </a:cubicBezTo>
                      <a:cubicBezTo>
                        <a:pt x="3417050" y="2801412"/>
                        <a:pt x="2677569" y="3331589"/>
                        <a:pt x="1941384" y="3221909"/>
                      </a:cubicBezTo>
                      <a:lnTo>
                        <a:pt x="1850967" y="3203112"/>
                      </a:lnTo>
                      <a:lnTo>
                        <a:pt x="1760552" y="3221909"/>
                      </a:lnTo>
                      <a:cubicBezTo>
                        <a:pt x="1024367" y="3331588"/>
                        <a:pt x="284886" y="2801411"/>
                        <a:pt x="63510" y="1975226"/>
                      </a:cubicBezTo>
                      <a:cubicBezTo>
                        <a:pt x="-172624" y="1093961"/>
                        <a:pt x="270150" y="209623"/>
                        <a:pt x="1052474" y="0"/>
                      </a:cubicBezTo>
                      <a:lnTo>
                        <a:pt x="1317400" y="2340"/>
                      </a:lnTo>
                      <a:cubicBezTo>
                        <a:pt x="1485954" y="25907"/>
                        <a:pt x="1665163" y="38602"/>
                        <a:pt x="1850968" y="38602"/>
                      </a:cubicBezTo>
                      <a:cubicBezTo>
                        <a:pt x="2036773" y="38602"/>
                        <a:pt x="2215982" y="25907"/>
                        <a:pt x="2384536" y="23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933"/>
                    </a:gs>
                    <a:gs pos="60000">
                      <a:srgbClr val="FF0000"/>
                    </a:gs>
                    <a:gs pos="8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B5F5D05-EDCC-41AA-9461-02867C7F5562}"/>
                  </a:ext>
                </a:extLst>
              </p:cNvPr>
              <p:cNvSpPr/>
              <p:nvPr/>
            </p:nvSpPr>
            <p:spPr>
              <a:xfrm rot="810979">
                <a:off x="3647570" y="3506351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DD1D101B-C0C5-4DDA-B8B4-8788B8813E8A}"/>
                  </a:ext>
                </a:extLst>
              </p:cNvPr>
              <p:cNvSpPr/>
              <p:nvPr/>
            </p:nvSpPr>
            <p:spPr>
              <a:xfrm rot="810979">
                <a:off x="5085845" y="3453963"/>
                <a:ext cx="232132" cy="303811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D862A642-8A79-4736-BA57-88217B1EED62}"/>
              </a:ext>
            </a:extLst>
          </p:cNvPr>
          <p:cNvGrpSpPr/>
          <p:nvPr/>
        </p:nvGrpSpPr>
        <p:grpSpPr>
          <a:xfrm>
            <a:off x="968314" y="3898924"/>
            <a:ext cx="2240372" cy="2424940"/>
            <a:chOff x="3424687" y="1923691"/>
            <a:chExt cx="2855792" cy="3091060"/>
          </a:xfrm>
        </p:grpSpPr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CF3E68B4-18EA-4D4C-8D0D-E82B4F786596}"/>
                </a:ext>
              </a:extLst>
            </p:cNvPr>
            <p:cNvSpPr/>
            <p:nvPr/>
          </p:nvSpPr>
          <p:spPr>
            <a:xfrm>
              <a:off x="3424687" y="1923691"/>
              <a:ext cx="2855792" cy="309106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BFDD7A55-FA97-4BA1-9022-D76553985C31}"/>
                </a:ext>
              </a:extLst>
            </p:cNvPr>
            <p:cNvGrpSpPr/>
            <p:nvPr/>
          </p:nvGrpSpPr>
          <p:grpSpPr>
            <a:xfrm>
              <a:off x="3658793" y="2082347"/>
              <a:ext cx="2398369" cy="2802850"/>
              <a:chOff x="2749548" y="721545"/>
              <a:chExt cx="4712970" cy="5507807"/>
            </a:xfrm>
            <a:noFill/>
          </p:grpSpPr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51F58E13-2D44-4EEE-982C-85EE375B7731}"/>
                  </a:ext>
                </a:extLst>
              </p:cNvPr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9A1D1185-83CA-44C0-91AE-FB5C3DF59C67}"/>
                  </a:ext>
                </a:extLst>
              </p:cNvPr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線コネクタ 522">
                <a:extLst>
                  <a:ext uri="{FF2B5EF4-FFF2-40B4-BE49-F238E27FC236}">
                    <a16:creationId xmlns:a16="http://schemas.microsoft.com/office/drawing/2014/main" id="{E83D7011-BAB1-4E52-8741-E6BC14EEC471}"/>
                  </a:ext>
                </a:extLst>
              </p:cNvPr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直線コネクタ 523">
                <a:extLst>
                  <a:ext uri="{FF2B5EF4-FFF2-40B4-BE49-F238E27FC236}">
                    <a16:creationId xmlns:a16="http://schemas.microsoft.com/office/drawing/2014/main" id="{79B16959-CD96-4A12-BE2C-57EDFAFD7823}"/>
                  </a:ext>
                </a:extLst>
              </p:cNvPr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直線コネクタ 524">
                <a:extLst>
                  <a:ext uri="{FF2B5EF4-FFF2-40B4-BE49-F238E27FC236}">
                    <a16:creationId xmlns:a16="http://schemas.microsoft.com/office/drawing/2014/main" id="{A8093630-7A26-4348-944F-17CA24A88647}"/>
                  </a:ext>
                </a:extLst>
              </p:cNvPr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直線コネクタ 525">
                <a:extLst>
                  <a:ext uri="{FF2B5EF4-FFF2-40B4-BE49-F238E27FC236}">
                    <a16:creationId xmlns:a16="http://schemas.microsoft.com/office/drawing/2014/main" id="{D61150EF-7D19-499B-B028-A806D5AD321C}"/>
                  </a:ext>
                </a:extLst>
              </p:cNvPr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7" name="直線コネクタ 526">
                <a:extLst>
                  <a:ext uri="{FF2B5EF4-FFF2-40B4-BE49-F238E27FC236}">
                    <a16:creationId xmlns:a16="http://schemas.microsoft.com/office/drawing/2014/main" id="{FD861FAF-92E8-45FF-809F-802FA47F5D16}"/>
                  </a:ext>
                </a:extLst>
              </p:cNvPr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直線コネクタ 527">
                <a:extLst>
                  <a:ext uri="{FF2B5EF4-FFF2-40B4-BE49-F238E27FC236}">
                    <a16:creationId xmlns:a16="http://schemas.microsoft.com/office/drawing/2014/main" id="{D17FD4C5-158E-4152-B69C-D02054B0C296}"/>
                  </a:ext>
                </a:extLst>
              </p:cNvPr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線コネクタ 528">
                <a:extLst>
                  <a:ext uri="{FF2B5EF4-FFF2-40B4-BE49-F238E27FC236}">
                    <a16:creationId xmlns:a16="http://schemas.microsoft.com/office/drawing/2014/main" id="{C748AAFC-01B3-43FB-9136-880FECD3DD43}"/>
                  </a:ext>
                </a:extLst>
              </p:cNvPr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線コネクタ 529">
                <a:extLst>
                  <a:ext uri="{FF2B5EF4-FFF2-40B4-BE49-F238E27FC236}">
                    <a16:creationId xmlns:a16="http://schemas.microsoft.com/office/drawing/2014/main" id="{AC73D9B7-5DF3-4EF0-98F5-DB331A6A26B4}"/>
                  </a:ext>
                </a:extLst>
              </p:cNvPr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線コネクタ 530">
                <a:extLst>
                  <a:ext uri="{FF2B5EF4-FFF2-40B4-BE49-F238E27FC236}">
                    <a16:creationId xmlns:a16="http://schemas.microsoft.com/office/drawing/2014/main" id="{E239C3F5-FAED-46E9-ACEE-102B637326E4}"/>
                  </a:ext>
                </a:extLst>
              </p:cNvPr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線コネクタ 531">
                <a:extLst>
                  <a:ext uri="{FF2B5EF4-FFF2-40B4-BE49-F238E27FC236}">
                    <a16:creationId xmlns:a16="http://schemas.microsoft.com/office/drawing/2014/main" id="{A5D3608D-EED3-4842-AFC5-74D572D234EC}"/>
                  </a:ext>
                </a:extLst>
              </p:cNvPr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直線コネクタ 532">
                <a:extLst>
                  <a:ext uri="{FF2B5EF4-FFF2-40B4-BE49-F238E27FC236}">
                    <a16:creationId xmlns:a16="http://schemas.microsoft.com/office/drawing/2014/main" id="{69FE88CE-0B5D-47E9-B9CA-594343065D78}"/>
                  </a:ext>
                </a:extLst>
              </p:cNvPr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直線コネクタ 533">
                <a:extLst>
                  <a:ext uri="{FF2B5EF4-FFF2-40B4-BE49-F238E27FC236}">
                    <a16:creationId xmlns:a16="http://schemas.microsoft.com/office/drawing/2014/main" id="{B59DF695-C8FE-44AE-B9E6-F25CD3C72465}"/>
                  </a:ext>
                </a:extLst>
              </p:cNvPr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直線コネクタ 534">
                <a:extLst>
                  <a:ext uri="{FF2B5EF4-FFF2-40B4-BE49-F238E27FC236}">
                    <a16:creationId xmlns:a16="http://schemas.microsoft.com/office/drawing/2014/main" id="{2E9D2F32-4A4D-4FC6-A133-BE5844E94B48}"/>
                  </a:ext>
                </a:extLst>
              </p:cNvPr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直線コネクタ 535">
                <a:extLst>
                  <a:ext uri="{FF2B5EF4-FFF2-40B4-BE49-F238E27FC236}">
                    <a16:creationId xmlns:a16="http://schemas.microsoft.com/office/drawing/2014/main" id="{F08827A1-4C57-4EF8-9C1B-3C06A4724EDE}"/>
                  </a:ext>
                </a:extLst>
              </p:cNvPr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直線コネクタ 536">
                <a:extLst>
                  <a:ext uri="{FF2B5EF4-FFF2-40B4-BE49-F238E27FC236}">
                    <a16:creationId xmlns:a16="http://schemas.microsoft.com/office/drawing/2014/main" id="{459DA4AB-66FD-4322-8C16-E214EB1B0094}"/>
                  </a:ext>
                </a:extLst>
              </p:cNvPr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9C66B2EB-995C-48FA-9017-5B2E67CED0EF}"/>
                </a:ext>
              </a:extLst>
            </p:cNvPr>
            <p:cNvGrpSpPr/>
            <p:nvPr/>
          </p:nvGrpSpPr>
          <p:grpSpPr>
            <a:xfrm>
              <a:off x="4746894" y="2125334"/>
              <a:ext cx="222165" cy="244732"/>
              <a:chOff x="6830631" y="4101836"/>
              <a:chExt cx="222165" cy="244732"/>
            </a:xfrm>
          </p:grpSpPr>
          <p:sp>
            <p:nvSpPr>
              <p:cNvPr id="519" name="フリーフォーム 298">
                <a:extLst>
                  <a:ext uri="{FF2B5EF4-FFF2-40B4-BE49-F238E27FC236}">
                    <a16:creationId xmlns:a16="http://schemas.microsoft.com/office/drawing/2014/main" id="{135F6EE8-EDEE-4EE3-A93E-07E378BBA649}"/>
                  </a:ext>
                </a:extLst>
              </p:cNvPr>
              <p:cNvSpPr/>
              <p:nvPr/>
            </p:nvSpPr>
            <p:spPr>
              <a:xfrm rot="10800000">
                <a:off x="683063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20" name="テキスト ボックス 519">
                <a:extLst>
                  <a:ext uri="{FF2B5EF4-FFF2-40B4-BE49-F238E27FC236}">
                    <a16:creationId xmlns:a16="http://schemas.microsoft.com/office/drawing/2014/main" id="{7F47BA43-BD8C-40C6-93DF-C4D3A32E2AC7}"/>
                  </a:ext>
                </a:extLst>
              </p:cNvPr>
              <p:cNvSpPr txBox="1"/>
              <p:nvPr/>
            </p:nvSpPr>
            <p:spPr>
              <a:xfrm rot="16200000">
                <a:off x="686005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王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139F85F3-8A68-4214-ADCB-6EE30B511C46}"/>
                </a:ext>
              </a:extLst>
            </p:cNvPr>
            <p:cNvGrpSpPr/>
            <p:nvPr/>
          </p:nvGrpSpPr>
          <p:grpSpPr>
            <a:xfrm>
              <a:off x="5559758" y="4294860"/>
              <a:ext cx="222165" cy="244732"/>
              <a:chOff x="7103113" y="4422564"/>
              <a:chExt cx="222165" cy="244732"/>
            </a:xfrm>
          </p:grpSpPr>
          <p:sp>
            <p:nvSpPr>
              <p:cNvPr id="517" name="フリーフォーム 301">
                <a:extLst>
                  <a:ext uri="{FF2B5EF4-FFF2-40B4-BE49-F238E27FC236}">
                    <a16:creationId xmlns:a16="http://schemas.microsoft.com/office/drawing/2014/main" id="{79C2546E-63FC-4D52-847A-C9DE199B11C1}"/>
                  </a:ext>
                </a:extLst>
              </p:cNvPr>
              <p:cNvSpPr/>
              <p:nvPr/>
            </p:nvSpPr>
            <p:spPr>
              <a:xfrm>
                <a:off x="7103113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18" name="テキスト ボックス 517">
                <a:extLst>
                  <a:ext uri="{FF2B5EF4-FFF2-40B4-BE49-F238E27FC236}">
                    <a16:creationId xmlns:a16="http://schemas.microsoft.com/office/drawing/2014/main" id="{518E94F0-A205-4ACA-B763-5BADFA999AD1}"/>
                  </a:ext>
                </a:extLst>
              </p:cNvPr>
              <p:cNvSpPr txBox="1"/>
              <p:nvPr/>
            </p:nvSpPr>
            <p:spPr>
              <a:xfrm rot="5400000">
                <a:off x="7132538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飛</a:t>
                </a: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0ABD74C0-4AFE-4E85-89FF-6A7392AD15EA}"/>
                </a:ext>
              </a:extLst>
            </p:cNvPr>
            <p:cNvGrpSpPr/>
            <p:nvPr/>
          </p:nvGrpSpPr>
          <p:grpSpPr>
            <a:xfrm>
              <a:off x="3967978" y="2420730"/>
              <a:ext cx="222165" cy="244732"/>
              <a:chOff x="7103113" y="4101836"/>
              <a:chExt cx="222165" cy="244732"/>
            </a:xfrm>
          </p:grpSpPr>
          <p:sp>
            <p:nvSpPr>
              <p:cNvPr id="515" name="フリーフォーム 304">
                <a:extLst>
                  <a:ext uri="{FF2B5EF4-FFF2-40B4-BE49-F238E27FC236}">
                    <a16:creationId xmlns:a16="http://schemas.microsoft.com/office/drawing/2014/main" id="{7CE8AA82-8DD0-4369-A1FA-4E1429C67A3D}"/>
                  </a:ext>
                </a:extLst>
              </p:cNvPr>
              <p:cNvSpPr/>
              <p:nvPr/>
            </p:nvSpPr>
            <p:spPr>
              <a:xfrm rot="10800000">
                <a:off x="7103113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16" name="テキスト ボックス 515">
                <a:extLst>
                  <a:ext uri="{FF2B5EF4-FFF2-40B4-BE49-F238E27FC236}">
                    <a16:creationId xmlns:a16="http://schemas.microsoft.com/office/drawing/2014/main" id="{77DB6AEF-0733-4205-8ED0-CC91E748B325}"/>
                  </a:ext>
                </a:extLst>
              </p:cNvPr>
              <p:cNvSpPr txBox="1"/>
              <p:nvPr/>
            </p:nvSpPr>
            <p:spPr>
              <a:xfrm rot="16200000">
                <a:off x="7132539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飛</a:t>
                </a:r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87D204A2-DDC4-4EE1-B305-8F7EAB8010AA}"/>
                </a:ext>
              </a:extLst>
            </p:cNvPr>
            <p:cNvGrpSpPr/>
            <p:nvPr/>
          </p:nvGrpSpPr>
          <p:grpSpPr>
            <a:xfrm>
              <a:off x="3960287" y="4286446"/>
              <a:ext cx="222165" cy="244732"/>
              <a:chOff x="7364182" y="4422564"/>
              <a:chExt cx="222165" cy="244732"/>
            </a:xfrm>
          </p:grpSpPr>
          <p:sp>
            <p:nvSpPr>
              <p:cNvPr id="513" name="フリーフォーム 307">
                <a:extLst>
                  <a:ext uri="{FF2B5EF4-FFF2-40B4-BE49-F238E27FC236}">
                    <a16:creationId xmlns:a16="http://schemas.microsoft.com/office/drawing/2014/main" id="{76204118-9D71-45E1-9632-2719EEC48F3B}"/>
                  </a:ext>
                </a:extLst>
              </p:cNvPr>
              <p:cNvSpPr/>
              <p:nvPr/>
            </p:nvSpPr>
            <p:spPr>
              <a:xfrm>
                <a:off x="7364182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14" name="テキスト ボックス 513">
                <a:extLst>
                  <a:ext uri="{FF2B5EF4-FFF2-40B4-BE49-F238E27FC236}">
                    <a16:creationId xmlns:a16="http://schemas.microsoft.com/office/drawing/2014/main" id="{BF4E53F1-D65A-4132-BE36-2AFD22E36B78}"/>
                  </a:ext>
                </a:extLst>
              </p:cNvPr>
              <p:cNvSpPr txBox="1"/>
              <p:nvPr/>
            </p:nvSpPr>
            <p:spPr>
              <a:xfrm rot="5400000">
                <a:off x="7393607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角</a:t>
                </a: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CDD32343-0343-414A-AABA-97939E1F7B4B}"/>
                </a:ext>
              </a:extLst>
            </p:cNvPr>
            <p:cNvGrpSpPr/>
            <p:nvPr/>
          </p:nvGrpSpPr>
          <p:grpSpPr>
            <a:xfrm>
              <a:off x="5559757" y="2420730"/>
              <a:ext cx="222165" cy="244732"/>
              <a:chOff x="7364182" y="4101836"/>
              <a:chExt cx="222165" cy="244732"/>
            </a:xfrm>
          </p:grpSpPr>
          <p:sp>
            <p:nvSpPr>
              <p:cNvPr id="511" name="フリーフォーム 310">
                <a:extLst>
                  <a:ext uri="{FF2B5EF4-FFF2-40B4-BE49-F238E27FC236}">
                    <a16:creationId xmlns:a16="http://schemas.microsoft.com/office/drawing/2014/main" id="{33BE7697-B022-45EE-933C-137AE8989227}"/>
                  </a:ext>
                </a:extLst>
              </p:cNvPr>
              <p:cNvSpPr/>
              <p:nvPr/>
            </p:nvSpPr>
            <p:spPr>
              <a:xfrm rot="10800000">
                <a:off x="7364182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12" name="テキスト ボックス 511">
                <a:extLst>
                  <a:ext uri="{FF2B5EF4-FFF2-40B4-BE49-F238E27FC236}">
                    <a16:creationId xmlns:a16="http://schemas.microsoft.com/office/drawing/2014/main" id="{A37DFD05-AFFE-4D1A-B81C-4B2EE7E83FEA}"/>
                  </a:ext>
                </a:extLst>
              </p:cNvPr>
              <p:cNvSpPr txBox="1"/>
              <p:nvPr/>
            </p:nvSpPr>
            <p:spPr>
              <a:xfrm rot="16200000">
                <a:off x="7393608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角</a:t>
                </a: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76585008-CCBB-4356-8DB1-C1B26AB1CD7B}"/>
                </a:ext>
              </a:extLst>
            </p:cNvPr>
            <p:cNvGrpSpPr/>
            <p:nvPr/>
          </p:nvGrpSpPr>
          <p:grpSpPr>
            <a:xfrm>
              <a:off x="5005953" y="4598745"/>
              <a:ext cx="222165" cy="244732"/>
              <a:chOff x="7625251" y="4422564"/>
              <a:chExt cx="222165" cy="244732"/>
            </a:xfrm>
          </p:grpSpPr>
          <p:sp>
            <p:nvSpPr>
              <p:cNvPr id="509" name="フリーフォーム 313">
                <a:extLst>
                  <a:ext uri="{FF2B5EF4-FFF2-40B4-BE49-F238E27FC236}">
                    <a16:creationId xmlns:a16="http://schemas.microsoft.com/office/drawing/2014/main" id="{C7EA7F81-E59E-4C4F-B6CB-1E4E5A9E8797}"/>
                  </a:ext>
                </a:extLst>
              </p:cNvPr>
              <p:cNvSpPr/>
              <p:nvPr/>
            </p:nvSpPr>
            <p:spPr>
              <a:xfrm>
                <a:off x="762525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10" name="テキスト ボックス 509">
                <a:extLst>
                  <a:ext uri="{FF2B5EF4-FFF2-40B4-BE49-F238E27FC236}">
                    <a16:creationId xmlns:a16="http://schemas.microsoft.com/office/drawing/2014/main" id="{B194F397-2548-497E-9BCF-1ED116177119}"/>
                  </a:ext>
                </a:extLst>
              </p:cNvPr>
              <p:cNvSpPr txBox="1"/>
              <p:nvPr/>
            </p:nvSpPr>
            <p:spPr>
              <a:xfrm rot="5400000">
                <a:off x="765467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金</a:t>
                </a: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D5E7654A-7EC1-4517-9433-20329CA20D18}"/>
                </a:ext>
              </a:extLst>
            </p:cNvPr>
            <p:cNvGrpSpPr/>
            <p:nvPr/>
          </p:nvGrpSpPr>
          <p:grpSpPr>
            <a:xfrm>
              <a:off x="5005952" y="2134491"/>
              <a:ext cx="222165" cy="244732"/>
              <a:chOff x="7625251" y="4101836"/>
              <a:chExt cx="222165" cy="244732"/>
            </a:xfrm>
          </p:grpSpPr>
          <p:sp>
            <p:nvSpPr>
              <p:cNvPr id="507" name="フリーフォーム 316">
                <a:extLst>
                  <a:ext uri="{FF2B5EF4-FFF2-40B4-BE49-F238E27FC236}">
                    <a16:creationId xmlns:a16="http://schemas.microsoft.com/office/drawing/2014/main" id="{6338D43E-6933-4AE6-A250-8D2320DDFE67}"/>
                  </a:ext>
                </a:extLst>
              </p:cNvPr>
              <p:cNvSpPr/>
              <p:nvPr/>
            </p:nvSpPr>
            <p:spPr>
              <a:xfrm rot="10800000">
                <a:off x="762525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08" name="テキスト ボックス 507">
                <a:extLst>
                  <a:ext uri="{FF2B5EF4-FFF2-40B4-BE49-F238E27FC236}">
                    <a16:creationId xmlns:a16="http://schemas.microsoft.com/office/drawing/2014/main" id="{A3A3B247-AAF4-4AE4-93DC-6B0B8673A140}"/>
                  </a:ext>
                </a:extLst>
              </p:cNvPr>
              <p:cNvSpPr txBox="1"/>
              <p:nvPr/>
            </p:nvSpPr>
            <p:spPr>
              <a:xfrm rot="16200000">
                <a:off x="765467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金</a:t>
                </a:r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67077239-06F9-49B3-B3D6-5576024D31B5}"/>
                </a:ext>
              </a:extLst>
            </p:cNvPr>
            <p:cNvGrpSpPr/>
            <p:nvPr/>
          </p:nvGrpSpPr>
          <p:grpSpPr>
            <a:xfrm>
              <a:off x="5292668" y="4599976"/>
              <a:ext cx="222165" cy="244732"/>
              <a:chOff x="7886319" y="4422564"/>
              <a:chExt cx="222165" cy="244732"/>
            </a:xfrm>
          </p:grpSpPr>
          <p:sp>
            <p:nvSpPr>
              <p:cNvPr id="505" name="フリーフォーム 319">
                <a:extLst>
                  <a:ext uri="{FF2B5EF4-FFF2-40B4-BE49-F238E27FC236}">
                    <a16:creationId xmlns:a16="http://schemas.microsoft.com/office/drawing/2014/main" id="{9344B75F-595F-4CB7-B6F1-E0128F23FDC5}"/>
                  </a:ext>
                </a:extLst>
              </p:cNvPr>
              <p:cNvSpPr/>
              <p:nvPr/>
            </p:nvSpPr>
            <p:spPr>
              <a:xfrm>
                <a:off x="7886319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06" name="テキスト ボックス 505">
                <a:extLst>
                  <a:ext uri="{FF2B5EF4-FFF2-40B4-BE49-F238E27FC236}">
                    <a16:creationId xmlns:a16="http://schemas.microsoft.com/office/drawing/2014/main" id="{FE854E39-5615-4EC6-97A2-0447C5B94E79}"/>
                  </a:ext>
                </a:extLst>
              </p:cNvPr>
              <p:cNvSpPr txBox="1"/>
              <p:nvPr/>
            </p:nvSpPr>
            <p:spPr>
              <a:xfrm rot="5400000">
                <a:off x="7915744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銀</a:t>
                </a: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3C046C17-662D-4C61-9933-AB81EB4B4318}"/>
                </a:ext>
              </a:extLst>
            </p:cNvPr>
            <p:cNvGrpSpPr/>
            <p:nvPr/>
          </p:nvGrpSpPr>
          <p:grpSpPr>
            <a:xfrm>
              <a:off x="5272690" y="2125334"/>
              <a:ext cx="222165" cy="244732"/>
              <a:chOff x="7886319" y="4101836"/>
              <a:chExt cx="222165" cy="244732"/>
            </a:xfrm>
          </p:grpSpPr>
          <p:sp>
            <p:nvSpPr>
              <p:cNvPr id="503" name="フリーフォーム 322">
                <a:extLst>
                  <a:ext uri="{FF2B5EF4-FFF2-40B4-BE49-F238E27FC236}">
                    <a16:creationId xmlns:a16="http://schemas.microsoft.com/office/drawing/2014/main" id="{9BE765CC-B1FC-481C-8752-F8F948002028}"/>
                  </a:ext>
                </a:extLst>
              </p:cNvPr>
              <p:cNvSpPr/>
              <p:nvPr/>
            </p:nvSpPr>
            <p:spPr>
              <a:xfrm rot="10800000">
                <a:off x="7886319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04" name="テキスト ボックス 503">
                <a:extLst>
                  <a:ext uri="{FF2B5EF4-FFF2-40B4-BE49-F238E27FC236}">
                    <a16:creationId xmlns:a16="http://schemas.microsoft.com/office/drawing/2014/main" id="{437A56D1-F807-41B2-916C-3F4ED16F5F05}"/>
                  </a:ext>
                </a:extLst>
              </p:cNvPr>
              <p:cNvSpPr txBox="1"/>
              <p:nvPr/>
            </p:nvSpPr>
            <p:spPr>
              <a:xfrm rot="16200000">
                <a:off x="7915745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銀</a:t>
                </a: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C2F20A7E-E2DF-4AD9-BDF6-EC8A3AE17E39}"/>
                </a:ext>
              </a:extLst>
            </p:cNvPr>
            <p:cNvGrpSpPr/>
            <p:nvPr/>
          </p:nvGrpSpPr>
          <p:grpSpPr>
            <a:xfrm>
              <a:off x="5549596" y="4588585"/>
              <a:ext cx="222165" cy="244732"/>
              <a:chOff x="8147388" y="4422564"/>
              <a:chExt cx="222165" cy="244732"/>
            </a:xfrm>
          </p:grpSpPr>
          <p:sp>
            <p:nvSpPr>
              <p:cNvPr id="501" name="フリーフォーム 325">
                <a:extLst>
                  <a:ext uri="{FF2B5EF4-FFF2-40B4-BE49-F238E27FC236}">
                    <a16:creationId xmlns:a16="http://schemas.microsoft.com/office/drawing/2014/main" id="{7D41C541-E728-4610-9E30-CD08C1EF4A38}"/>
                  </a:ext>
                </a:extLst>
              </p:cNvPr>
              <p:cNvSpPr/>
              <p:nvPr/>
            </p:nvSpPr>
            <p:spPr>
              <a:xfrm>
                <a:off x="8147388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02" name="テキスト ボックス 501">
                <a:extLst>
                  <a:ext uri="{FF2B5EF4-FFF2-40B4-BE49-F238E27FC236}">
                    <a16:creationId xmlns:a16="http://schemas.microsoft.com/office/drawing/2014/main" id="{DEFA7EF4-91E9-4482-BB2C-80CC9E064AD3}"/>
                  </a:ext>
                </a:extLst>
              </p:cNvPr>
              <p:cNvSpPr txBox="1"/>
              <p:nvPr/>
            </p:nvSpPr>
            <p:spPr>
              <a:xfrm rot="5400000">
                <a:off x="8176813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桂</a:t>
                </a: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DABDF3DE-7E21-452C-82AF-B2BFDE0DAADC}"/>
                </a:ext>
              </a:extLst>
            </p:cNvPr>
            <p:cNvGrpSpPr/>
            <p:nvPr/>
          </p:nvGrpSpPr>
          <p:grpSpPr>
            <a:xfrm>
              <a:off x="5558148" y="2134492"/>
              <a:ext cx="222165" cy="244732"/>
              <a:chOff x="8147388" y="4101836"/>
              <a:chExt cx="222165" cy="244732"/>
            </a:xfrm>
          </p:grpSpPr>
          <p:sp>
            <p:nvSpPr>
              <p:cNvPr id="499" name="フリーフォーム 328">
                <a:extLst>
                  <a:ext uri="{FF2B5EF4-FFF2-40B4-BE49-F238E27FC236}">
                    <a16:creationId xmlns:a16="http://schemas.microsoft.com/office/drawing/2014/main" id="{5314ECE9-7377-441D-BFFA-668626311D09}"/>
                  </a:ext>
                </a:extLst>
              </p:cNvPr>
              <p:cNvSpPr/>
              <p:nvPr/>
            </p:nvSpPr>
            <p:spPr>
              <a:xfrm rot="10800000">
                <a:off x="8147388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00" name="テキスト ボックス 499">
                <a:extLst>
                  <a:ext uri="{FF2B5EF4-FFF2-40B4-BE49-F238E27FC236}">
                    <a16:creationId xmlns:a16="http://schemas.microsoft.com/office/drawing/2014/main" id="{AE1A67A4-BEBB-4052-8A70-927D280B056C}"/>
                  </a:ext>
                </a:extLst>
              </p:cNvPr>
              <p:cNvSpPr txBox="1"/>
              <p:nvPr/>
            </p:nvSpPr>
            <p:spPr>
              <a:xfrm rot="16200000">
                <a:off x="8176814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桂</a:t>
                </a:r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CA0BBF36-3E0F-4179-9201-E0B91BA06796}"/>
                </a:ext>
              </a:extLst>
            </p:cNvPr>
            <p:cNvGrpSpPr/>
            <p:nvPr/>
          </p:nvGrpSpPr>
          <p:grpSpPr>
            <a:xfrm>
              <a:off x="5835770" y="4599976"/>
              <a:ext cx="222165" cy="244732"/>
              <a:chOff x="8408457" y="4422564"/>
              <a:chExt cx="222165" cy="244732"/>
            </a:xfrm>
          </p:grpSpPr>
          <p:sp>
            <p:nvSpPr>
              <p:cNvPr id="497" name="フリーフォーム 331">
                <a:extLst>
                  <a:ext uri="{FF2B5EF4-FFF2-40B4-BE49-F238E27FC236}">
                    <a16:creationId xmlns:a16="http://schemas.microsoft.com/office/drawing/2014/main" id="{DB1A7F57-D144-4852-B0DE-A6484A966819}"/>
                  </a:ext>
                </a:extLst>
              </p:cNvPr>
              <p:cNvSpPr/>
              <p:nvPr/>
            </p:nvSpPr>
            <p:spPr>
              <a:xfrm>
                <a:off x="8408457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55CE9225-7C53-452C-B4A8-E501B987F721}"/>
                  </a:ext>
                </a:extLst>
              </p:cNvPr>
              <p:cNvSpPr txBox="1"/>
              <p:nvPr/>
            </p:nvSpPr>
            <p:spPr>
              <a:xfrm rot="5400000">
                <a:off x="8437882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</a:t>
                </a: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4D04908D-141C-4B45-9DED-3E50003059F6}"/>
                </a:ext>
              </a:extLst>
            </p:cNvPr>
            <p:cNvGrpSpPr/>
            <p:nvPr/>
          </p:nvGrpSpPr>
          <p:grpSpPr>
            <a:xfrm>
              <a:off x="5807953" y="2134493"/>
              <a:ext cx="222165" cy="244732"/>
              <a:chOff x="8408457" y="4101836"/>
              <a:chExt cx="222165" cy="244732"/>
            </a:xfrm>
          </p:grpSpPr>
          <p:sp>
            <p:nvSpPr>
              <p:cNvPr id="495" name="フリーフォーム 334">
                <a:extLst>
                  <a:ext uri="{FF2B5EF4-FFF2-40B4-BE49-F238E27FC236}">
                    <a16:creationId xmlns:a16="http://schemas.microsoft.com/office/drawing/2014/main" id="{914D19CD-63C7-4EB3-A660-66617E3CA8B2}"/>
                  </a:ext>
                </a:extLst>
              </p:cNvPr>
              <p:cNvSpPr/>
              <p:nvPr/>
            </p:nvSpPr>
            <p:spPr>
              <a:xfrm rot="10800000">
                <a:off x="8408457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96" name="テキスト ボックス 495">
                <a:extLst>
                  <a:ext uri="{FF2B5EF4-FFF2-40B4-BE49-F238E27FC236}">
                    <a16:creationId xmlns:a16="http://schemas.microsoft.com/office/drawing/2014/main" id="{900F7FAE-006C-4ECB-8684-F6478ED9A97A}"/>
                  </a:ext>
                </a:extLst>
              </p:cNvPr>
              <p:cNvSpPr txBox="1"/>
              <p:nvPr/>
            </p:nvSpPr>
            <p:spPr>
              <a:xfrm rot="16200000">
                <a:off x="8437883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</a:t>
                </a: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D61CC7FE-12E6-4B51-BB01-0A116BAE3142}"/>
                </a:ext>
              </a:extLst>
            </p:cNvPr>
            <p:cNvGrpSpPr/>
            <p:nvPr/>
          </p:nvGrpSpPr>
          <p:grpSpPr>
            <a:xfrm>
              <a:off x="5834997" y="3985934"/>
              <a:ext cx="222165" cy="244732"/>
              <a:chOff x="8691281" y="4422564"/>
              <a:chExt cx="222165" cy="244732"/>
            </a:xfrm>
          </p:grpSpPr>
          <p:sp>
            <p:nvSpPr>
              <p:cNvPr id="493" name="フリーフォーム 337">
                <a:extLst>
                  <a:ext uri="{FF2B5EF4-FFF2-40B4-BE49-F238E27FC236}">
                    <a16:creationId xmlns:a16="http://schemas.microsoft.com/office/drawing/2014/main" id="{049AF6F1-83E3-47EA-8985-9C32C74E36A5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94" name="テキスト ボックス 493">
                <a:extLst>
                  <a:ext uri="{FF2B5EF4-FFF2-40B4-BE49-F238E27FC236}">
                    <a16:creationId xmlns:a16="http://schemas.microsoft.com/office/drawing/2014/main" id="{58F0A322-3D23-43FB-8934-6ECC37EFFEDD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3078FD41-8742-4225-80CB-444FB87AF111}"/>
                </a:ext>
              </a:extLst>
            </p:cNvPr>
            <p:cNvGrpSpPr/>
            <p:nvPr/>
          </p:nvGrpSpPr>
          <p:grpSpPr>
            <a:xfrm>
              <a:off x="5834996" y="2718008"/>
              <a:ext cx="222165" cy="244732"/>
              <a:chOff x="8691281" y="4101836"/>
              <a:chExt cx="222165" cy="244732"/>
            </a:xfrm>
          </p:grpSpPr>
          <p:sp>
            <p:nvSpPr>
              <p:cNvPr id="491" name="フリーフォーム 340">
                <a:extLst>
                  <a:ext uri="{FF2B5EF4-FFF2-40B4-BE49-F238E27FC236}">
                    <a16:creationId xmlns:a16="http://schemas.microsoft.com/office/drawing/2014/main" id="{F49E60EE-9698-4B28-A2F9-E3F84F149B06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BA499F6A-BA22-4972-A282-13A1E20C9371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B0E8690A-BF15-444A-9322-2C5BE2083868}"/>
                </a:ext>
              </a:extLst>
            </p:cNvPr>
            <p:cNvGrpSpPr/>
            <p:nvPr/>
          </p:nvGrpSpPr>
          <p:grpSpPr>
            <a:xfrm>
              <a:off x="4768460" y="4616930"/>
              <a:ext cx="222165" cy="244732"/>
              <a:chOff x="6830631" y="4422564"/>
              <a:chExt cx="222165" cy="244732"/>
            </a:xfrm>
          </p:grpSpPr>
          <p:sp>
            <p:nvSpPr>
              <p:cNvPr id="489" name="フリーフォーム 417">
                <a:extLst>
                  <a:ext uri="{FF2B5EF4-FFF2-40B4-BE49-F238E27FC236}">
                    <a16:creationId xmlns:a16="http://schemas.microsoft.com/office/drawing/2014/main" id="{AA5125AA-5CDB-454F-97B7-38AAC3AF48C3}"/>
                  </a:ext>
                </a:extLst>
              </p:cNvPr>
              <p:cNvSpPr/>
              <p:nvPr/>
            </p:nvSpPr>
            <p:spPr>
              <a:xfrm>
                <a:off x="683063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90" name="テキスト ボックス 489">
                <a:extLst>
                  <a:ext uri="{FF2B5EF4-FFF2-40B4-BE49-F238E27FC236}">
                    <a16:creationId xmlns:a16="http://schemas.microsoft.com/office/drawing/2014/main" id="{6BF1181C-78D9-4CBD-91C6-3B09F03106B7}"/>
                  </a:ext>
                </a:extLst>
              </p:cNvPr>
              <p:cNvSpPr txBox="1"/>
              <p:nvPr/>
            </p:nvSpPr>
            <p:spPr>
              <a:xfrm rot="5400000">
                <a:off x="686005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玉</a:t>
                </a: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57EDC55A-C163-413B-BDD1-A9593DD594F7}"/>
                </a:ext>
              </a:extLst>
            </p:cNvPr>
            <p:cNvGrpSpPr/>
            <p:nvPr/>
          </p:nvGrpSpPr>
          <p:grpSpPr>
            <a:xfrm>
              <a:off x="3682794" y="2134493"/>
              <a:ext cx="222165" cy="244732"/>
              <a:chOff x="8408457" y="4101836"/>
              <a:chExt cx="222165" cy="244732"/>
            </a:xfrm>
          </p:grpSpPr>
          <p:sp>
            <p:nvSpPr>
              <p:cNvPr id="487" name="フリーフォーム 420">
                <a:extLst>
                  <a:ext uri="{FF2B5EF4-FFF2-40B4-BE49-F238E27FC236}">
                    <a16:creationId xmlns:a16="http://schemas.microsoft.com/office/drawing/2014/main" id="{66049F4A-DD83-4AF3-B926-573815700947}"/>
                  </a:ext>
                </a:extLst>
              </p:cNvPr>
              <p:cNvSpPr/>
              <p:nvPr/>
            </p:nvSpPr>
            <p:spPr>
              <a:xfrm rot="10800000">
                <a:off x="8408457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88" name="テキスト ボックス 487">
                <a:extLst>
                  <a:ext uri="{FF2B5EF4-FFF2-40B4-BE49-F238E27FC236}">
                    <a16:creationId xmlns:a16="http://schemas.microsoft.com/office/drawing/2014/main" id="{87FD7ABB-6665-48A9-A44F-631DE92886BC}"/>
                  </a:ext>
                </a:extLst>
              </p:cNvPr>
              <p:cNvSpPr txBox="1"/>
              <p:nvPr/>
            </p:nvSpPr>
            <p:spPr>
              <a:xfrm rot="16200000">
                <a:off x="8437883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</a:t>
                </a:r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4535849F-B874-4A45-8410-8ADBA050A9A5}"/>
                </a:ext>
              </a:extLst>
            </p:cNvPr>
            <p:cNvGrpSpPr/>
            <p:nvPr/>
          </p:nvGrpSpPr>
          <p:grpSpPr>
            <a:xfrm>
              <a:off x="4474286" y="4598745"/>
              <a:ext cx="222165" cy="244732"/>
              <a:chOff x="7625251" y="4422564"/>
              <a:chExt cx="222165" cy="244732"/>
            </a:xfrm>
          </p:grpSpPr>
          <p:sp>
            <p:nvSpPr>
              <p:cNvPr id="485" name="フリーフォーム 423">
                <a:extLst>
                  <a:ext uri="{FF2B5EF4-FFF2-40B4-BE49-F238E27FC236}">
                    <a16:creationId xmlns:a16="http://schemas.microsoft.com/office/drawing/2014/main" id="{5CF9248C-46C7-4BFC-8CA6-12E2376C349D}"/>
                  </a:ext>
                </a:extLst>
              </p:cNvPr>
              <p:cNvSpPr/>
              <p:nvPr/>
            </p:nvSpPr>
            <p:spPr>
              <a:xfrm>
                <a:off x="762525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8EDA59A8-7F8D-4E30-96D4-987DEF29139E}"/>
                  </a:ext>
                </a:extLst>
              </p:cNvPr>
              <p:cNvSpPr txBox="1"/>
              <p:nvPr/>
            </p:nvSpPr>
            <p:spPr>
              <a:xfrm rot="5400000">
                <a:off x="765467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金</a:t>
                </a:r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5B4E369F-2BCB-44BA-B74D-EA6F5735C288}"/>
                </a:ext>
              </a:extLst>
            </p:cNvPr>
            <p:cNvGrpSpPr/>
            <p:nvPr/>
          </p:nvGrpSpPr>
          <p:grpSpPr>
            <a:xfrm>
              <a:off x="4234805" y="4599976"/>
              <a:ext cx="222165" cy="244732"/>
              <a:chOff x="7886319" y="4422564"/>
              <a:chExt cx="222165" cy="244732"/>
            </a:xfrm>
          </p:grpSpPr>
          <p:sp>
            <p:nvSpPr>
              <p:cNvPr id="483" name="フリーフォーム 426">
                <a:extLst>
                  <a:ext uri="{FF2B5EF4-FFF2-40B4-BE49-F238E27FC236}">
                    <a16:creationId xmlns:a16="http://schemas.microsoft.com/office/drawing/2014/main" id="{A98653D6-38C0-4861-9055-774D6261829A}"/>
                  </a:ext>
                </a:extLst>
              </p:cNvPr>
              <p:cNvSpPr/>
              <p:nvPr/>
            </p:nvSpPr>
            <p:spPr>
              <a:xfrm>
                <a:off x="7886319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84" name="テキスト ボックス 483">
                <a:extLst>
                  <a:ext uri="{FF2B5EF4-FFF2-40B4-BE49-F238E27FC236}">
                    <a16:creationId xmlns:a16="http://schemas.microsoft.com/office/drawing/2014/main" id="{54554D31-ADF9-4565-BA61-BA8CFFF0AAF0}"/>
                  </a:ext>
                </a:extLst>
              </p:cNvPr>
              <p:cNvSpPr txBox="1"/>
              <p:nvPr/>
            </p:nvSpPr>
            <p:spPr>
              <a:xfrm rot="5400000">
                <a:off x="7915744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銀</a:t>
                </a: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AF48040A-6425-4528-A3C1-9D7B0E119E1E}"/>
                </a:ext>
              </a:extLst>
            </p:cNvPr>
            <p:cNvGrpSpPr/>
            <p:nvPr/>
          </p:nvGrpSpPr>
          <p:grpSpPr>
            <a:xfrm>
              <a:off x="3965188" y="4588585"/>
              <a:ext cx="222165" cy="244732"/>
              <a:chOff x="8147388" y="4422564"/>
              <a:chExt cx="222165" cy="244732"/>
            </a:xfrm>
          </p:grpSpPr>
          <p:sp>
            <p:nvSpPr>
              <p:cNvPr id="481" name="フリーフォーム 429">
                <a:extLst>
                  <a:ext uri="{FF2B5EF4-FFF2-40B4-BE49-F238E27FC236}">
                    <a16:creationId xmlns:a16="http://schemas.microsoft.com/office/drawing/2014/main" id="{C848117D-602A-416A-8753-05FB265E562E}"/>
                  </a:ext>
                </a:extLst>
              </p:cNvPr>
              <p:cNvSpPr/>
              <p:nvPr/>
            </p:nvSpPr>
            <p:spPr>
              <a:xfrm>
                <a:off x="8147388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82" name="テキスト ボックス 481">
                <a:extLst>
                  <a:ext uri="{FF2B5EF4-FFF2-40B4-BE49-F238E27FC236}">
                    <a16:creationId xmlns:a16="http://schemas.microsoft.com/office/drawing/2014/main" id="{352B6C01-B788-4587-9844-75482F03D802}"/>
                  </a:ext>
                </a:extLst>
              </p:cNvPr>
              <p:cNvSpPr txBox="1"/>
              <p:nvPr/>
            </p:nvSpPr>
            <p:spPr>
              <a:xfrm rot="5400000">
                <a:off x="8176813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桂</a:t>
                </a:r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203FE51C-732F-4E81-98E6-DF6716248896}"/>
                </a:ext>
              </a:extLst>
            </p:cNvPr>
            <p:cNvGrpSpPr/>
            <p:nvPr/>
          </p:nvGrpSpPr>
          <p:grpSpPr>
            <a:xfrm>
              <a:off x="3677871" y="4599976"/>
              <a:ext cx="222165" cy="244732"/>
              <a:chOff x="8408457" y="4422564"/>
              <a:chExt cx="222165" cy="244732"/>
            </a:xfrm>
          </p:grpSpPr>
          <p:sp>
            <p:nvSpPr>
              <p:cNvPr id="479" name="フリーフォーム 432">
                <a:extLst>
                  <a:ext uri="{FF2B5EF4-FFF2-40B4-BE49-F238E27FC236}">
                    <a16:creationId xmlns:a16="http://schemas.microsoft.com/office/drawing/2014/main" id="{193B49F0-91E2-42F4-97EB-9329459F936B}"/>
                  </a:ext>
                </a:extLst>
              </p:cNvPr>
              <p:cNvSpPr/>
              <p:nvPr/>
            </p:nvSpPr>
            <p:spPr>
              <a:xfrm>
                <a:off x="8408457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80" name="テキスト ボックス 479">
                <a:extLst>
                  <a:ext uri="{FF2B5EF4-FFF2-40B4-BE49-F238E27FC236}">
                    <a16:creationId xmlns:a16="http://schemas.microsoft.com/office/drawing/2014/main" id="{75DA3DB6-761C-4B88-92CC-6B4EE3E07AB2}"/>
                  </a:ext>
                </a:extLst>
              </p:cNvPr>
              <p:cNvSpPr txBox="1"/>
              <p:nvPr/>
            </p:nvSpPr>
            <p:spPr>
              <a:xfrm rot="5400000">
                <a:off x="8437882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</a:t>
                </a: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F64DB9CF-8908-4AA0-AC27-D261F4B9EFD1}"/>
                </a:ext>
              </a:extLst>
            </p:cNvPr>
            <p:cNvGrpSpPr/>
            <p:nvPr/>
          </p:nvGrpSpPr>
          <p:grpSpPr>
            <a:xfrm>
              <a:off x="5546031" y="3985934"/>
              <a:ext cx="222165" cy="244732"/>
              <a:chOff x="8691281" y="4422564"/>
              <a:chExt cx="222165" cy="244732"/>
            </a:xfrm>
          </p:grpSpPr>
          <p:sp>
            <p:nvSpPr>
              <p:cNvPr id="477" name="フリーフォーム 435">
                <a:extLst>
                  <a:ext uri="{FF2B5EF4-FFF2-40B4-BE49-F238E27FC236}">
                    <a16:creationId xmlns:a16="http://schemas.microsoft.com/office/drawing/2014/main" id="{C3FDF990-305E-4C90-83B5-ECFC4D01066E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78" name="テキスト ボックス 477">
                <a:extLst>
                  <a:ext uri="{FF2B5EF4-FFF2-40B4-BE49-F238E27FC236}">
                    <a16:creationId xmlns:a16="http://schemas.microsoft.com/office/drawing/2014/main" id="{CC58012F-F1A7-4352-AAF3-2E50DCD0B5B7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ACDF6DC5-2420-42EC-9084-D64598F824A9}"/>
                </a:ext>
              </a:extLst>
            </p:cNvPr>
            <p:cNvGrpSpPr/>
            <p:nvPr/>
          </p:nvGrpSpPr>
          <p:grpSpPr>
            <a:xfrm>
              <a:off x="5292667" y="3985934"/>
              <a:ext cx="222165" cy="244732"/>
              <a:chOff x="8691281" y="4422564"/>
              <a:chExt cx="222165" cy="244732"/>
            </a:xfrm>
          </p:grpSpPr>
          <p:sp>
            <p:nvSpPr>
              <p:cNvPr id="475" name="フリーフォーム 438">
                <a:extLst>
                  <a:ext uri="{FF2B5EF4-FFF2-40B4-BE49-F238E27FC236}">
                    <a16:creationId xmlns:a16="http://schemas.microsoft.com/office/drawing/2014/main" id="{225BFCC5-D8FB-46B1-9A92-6CD2AF3FED74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ADF78CF2-4ED5-43F8-9E2E-96A2B1E8D0F1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A7E64047-611A-4968-855D-48F074896EFD}"/>
                </a:ext>
              </a:extLst>
            </p:cNvPr>
            <p:cNvGrpSpPr/>
            <p:nvPr/>
          </p:nvGrpSpPr>
          <p:grpSpPr>
            <a:xfrm>
              <a:off x="5009838" y="3985934"/>
              <a:ext cx="222165" cy="244732"/>
              <a:chOff x="8691281" y="4422564"/>
              <a:chExt cx="222165" cy="244732"/>
            </a:xfrm>
          </p:grpSpPr>
          <p:sp>
            <p:nvSpPr>
              <p:cNvPr id="473" name="フリーフォーム 441">
                <a:extLst>
                  <a:ext uri="{FF2B5EF4-FFF2-40B4-BE49-F238E27FC236}">
                    <a16:creationId xmlns:a16="http://schemas.microsoft.com/office/drawing/2014/main" id="{9F6BBC1D-A236-4F74-978B-27F8575B4F18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74" name="テキスト ボックス 473">
                <a:extLst>
                  <a:ext uri="{FF2B5EF4-FFF2-40B4-BE49-F238E27FC236}">
                    <a16:creationId xmlns:a16="http://schemas.microsoft.com/office/drawing/2014/main" id="{B4C00D2E-57F5-4637-A1A7-E85065E79714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78D5926F-6D00-48BE-8950-B49E282868DE}"/>
                </a:ext>
              </a:extLst>
            </p:cNvPr>
            <p:cNvGrpSpPr/>
            <p:nvPr/>
          </p:nvGrpSpPr>
          <p:grpSpPr>
            <a:xfrm>
              <a:off x="4720872" y="3985934"/>
              <a:ext cx="222165" cy="244732"/>
              <a:chOff x="8691281" y="4422564"/>
              <a:chExt cx="222165" cy="244732"/>
            </a:xfrm>
          </p:grpSpPr>
          <p:sp>
            <p:nvSpPr>
              <p:cNvPr id="471" name="フリーフォーム 444">
                <a:extLst>
                  <a:ext uri="{FF2B5EF4-FFF2-40B4-BE49-F238E27FC236}">
                    <a16:creationId xmlns:a16="http://schemas.microsoft.com/office/drawing/2014/main" id="{FD737C0A-2565-4475-AB38-67CFB9BA1FCF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782C59DA-BF59-4CB2-AE87-97938587099E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A0B3D25B-CE10-4D94-9B4E-6850D1503999}"/>
                </a:ext>
              </a:extLst>
            </p:cNvPr>
            <p:cNvGrpSpPr/>
            <p:nvPr/>
          </p:nvGrpSpPr>
          <p:grpSpPr>
            <a:xfrm>
              <a:off x="4467508" y="3985934"/>
              <a:ext cx="222165" cy="244732"/>
              <a:chOff x="8691281" y="4422564"/>
              <a:chExt cx="222165" cy="244732"/>
            </a:xfrm>
          </p:grpSpPr>
          <p:sp>
            <p:nvSpPr>
              <p:cNvPr id="469" name="フリーフォーム 447">
                <a:extLst>
                  <a:ext uri="{FF2B5EF4-FFF2-40B4-BE49-F238E27FC236}">
                    <a16:creationId xmlns:a16="http://schemas.microsoft.com/office/drawing/2014/main" id="{3E5B9B01-A23D-45DB-8421-7B366FDE91E1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FB4DB143-9BD5-494F-99A7-C75E180F8263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668361BB-678D-462E-8C24-CD2FF625AEFB}"/>
                </a:ext>
              </a:extLst>
            </p:cNvPr>
            <p:cNvGrpSpPr/>
            <p:nvPr/>
          </p:nvGrpSpPr>
          <p:grpSpPr>
            <a:xfrm>
              <a:off x="4216727" y="3985934"/>
              <a:ext cx="222165" cy="244732"/>
              <a:chOff x="8691281" y="4422564"/>
              <a:chExt cx="222165" cy="244732"/>
            </a:xfrm>
          </p:grpSpPr>
          <p:sp>
            <p:nvSpPr>
              <p:cNvPr id="467" name="フリーフォーム 488">
                <a:extLst>
                  <a:ext uri="{FF2B5EF4-FFF2-40B4-BE49-F238E27FC236}">
                    <a16:creationId xmlns:a16="http://schemas.microsoft.com/office/drawing/2014/main" id="{4DA933EF-C255-458F-8053-4CE1BF443987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8" name="テキスト ボックス 467">
                <a:extLst>
                  <a:ext uri="{FF2B5EF4-FFF2-40B4-BE49-F238E27FC236}">
                    <a16:creationId xmlns:a16="http://schemas.microsoft.com/office/drawing/2014/main" id="{23839886-ED60-44E1-BBFB-B310C7BC3E6C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5E1336A7-D07F-4C69-9926-06254C55E6F6}"/>
                </a:ext>
              </a:extLst>
            </p:cNvPr>
            <p:cNvGrpSpPr/>
            <p:nvPr/>
          </p:nvGrpSpPr>
          <p:grpSpPr>
            <a:xfrm>
              <a:off x="3927761" y="3985934"/>
              <a:ext cx="222165" cy="244732"/>
              <a:chOff x="8691281" y="4422564"/>
              <a:chExt cx="222165" cy="244732"/>
            </a:xfrm>
          </p:grpSpPr>
          <p:sp>
            <p:nvSpPr>
              <p:cNvPr id="465" name="フリーフォーム 491">
                <a:extLst>
                  <a:ext uri="{FF2B5EF4-FFF2-40B4-BE49-F238E27FC236}">
                    <a16:creationId xmlns:a16="http://schemas.microsoft.com/office/drawing/2014/main" id="{7B4787DF-244C-4B91-BDA9-2963DE9BE6E6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244E9557-8E3E-4C89-B896-855A8899455D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67BCE58B-8375-4C84-B0D2-FB676CD88D95}"/>
                </a:ext>
              </a:extLst>
            </p:cNvPr>
            <p:cNvGrpSpPr/>
            <p:nvPr/>
          </p:nvGrpSpPr>
          <p:grpSpPr>
            <a:xfrm>
              <a:off x="3674397" y="3985934"/>
              <a:ext cx="222165" cy="244732"/>
              <a:chOff x="8691281" y="4422564"/>
              <a:chExt cx="222165" cy="244732"/>
            </a:xfrm>
          </p:grpSpPr>
          <p:sp>
            <p:nvSpPr>
              <p:cNvPr id="463" name="フリーフォーム 494">
                <a:extLst>
                  <a:ext uri="{FF2B5EF4-FFF2-40B4-BE49-F238E27FC236}">
                    <a16:creationId xmlns:a16="http://schemas.microsoft.com/office/drawing/2014/main" id="{A2FA50A5-D23A-4A8B-B330-019F1790EF50}"/>
                  </a:ext>
                </a:extLst>
              </p:cNvPr>
              <p:cNvSpPr/>
              <p:nvPr/>
            </p:nvSpPr>
            <p:spPr>
              <a:xfrm>
                <a:off x="8691281" y="4422564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4" name="テキスト ボックス 463">
                <a:extLst>
                  <a:ext uri="{FF2B5EF4-FFF2-40B4-BE49-F238E27FC236}">
                    <a16:creationId xmlns:a16="http://schemas.microsoft.com/office/drawing/2014/main" id="{44235733-71E1-4CD7-A013-17A7326E966E}"/>
                  </a:ext>
                </a:extLst>
              </p:cNvPr>
              <p:cNvSpPr txBox="1"/>
              <p:nvPr/>
            </p:nvSpPr>
            <p:spPr>
              <a:xfrm rot="5400000">
                <a:off x="8720706" y="4493412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8A67D06F-520F-4CB5-8650-4299D7E4313A}"/>
                </a:ext>
              </a:extLst>
            </p:cNvPr>
            <p:cNvGrpSpPr/>
            <p:nvPr/>
          </p:nvGrpSpPr>
          <p:grpSpPr>
            <a:xfrm>
              <a:off x="4480163" y="2134491"/>
              <a:ext cx="222165" cy="244732"/>
              <a:chOff x="7625251" y="4101836"/>
              <a:chExt cx="222165" cy="244732"/>
            </a:xfrm>
          </p:grpSpPr>
          <p:sp>
            <p:nvSpPr>
              <p:cNvPr id="461" name="フリーフォーム 497">
                <a:extLst>
                  <a:ext uri="{FF2B5EF4-FFF2-40B4-BE49-F238E27FC236}">
                    <a16:creationId xmlns:a16="http://schemas.microsoft.com/office/drawing/2014/main" id="{C88407EF-6197-48F0-8C8A-61686E8C8108}"/>
                  </a:ext>
                </a:extLst>
              </p:cNvPr>
              <p:cNvSpPr/>
              <p:nvPr/>
            </p:nvSpPr>
            <p:spPr>
              <a:xfrm rot="10800000">
                <a:off x="762525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2" name="テキスト ボックス 461">
                <a:extLst>
                  <a:ext uri="{FF2B5EF4-FFF2-40B4-BE49-F238E27FC236}">
                    <a16:creationId xmlns:a16="http://schemas.microsoft.com/office/drawing/2014/main" id="{EB7988D5-1F57-430E-BC0A-1D9BC078ED11}"/>
                  </a:ext>
                </a:extLst>
              </p:cNvPr>
              <p:cNvSpPr txBox="1"/>
              <p:nvPr/>
            </p:nvSpPr>
            <p:spPr>
              <a:xfrm rot="16200000">
                <a:off x="765467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金</a:t>
                </a: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F941C4A-4F25-4834-A775-7FF6C9A72A7D}"/>
                </a:ext>
              </a:extLst>
            </p:cNvPr>
            <p:cNvGrpSpPr/>
            <p:nvPr/>
          </p:nvGrpSpPr>
          <p:grpSpPr>
            <a:xfrm>
              <a:off x="4208883" y="2125334"/>
              <a:ext cx="222165" cy="244732"/>
              <a:chOff x="7886319" y="4101836"/>
              <a:chExt cx="222165" cy="244732"/>
            </a:xfrm>
          </p:grpSpPr>
          <p:sp>
            <p:nvSpPr>
              <p:cNvPr id="459" name="フリーフォーム 500">
                <a:extLst>
                  <a:ext uri="{FF2B5EF4-FFF2-40B4-BE49-F238E27FC236}">
                    <a16:creationId xmlns:a16="http://schemas.microsoft.com/office/drawing/2014/main" id="{4BB39DC8-92C0-48EC-90F3-0551185F6CCF}"/>
                  </a:ext>
                </a:extLst>
              </p:cNvPr>
              <p:cNvSpPr/>
              <p:nvPr/>
            </p:nvSpPr>
            <p:spPr>
              <a:xfrm rot="10800000">
                <a:off x="7886319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0" name="テキスト ボックス 459">
                <a:extLst>
                  <a:ext uri="{FF2B5EF4-FFF2-40B4-BE49-F238E27FC236}">
                    <a16:creationId xmlns:a16="http://schemas.microsoft.com/office/drawing/2014/main" id="{E2C3BDD3-08C3-4A63-91F7-290967D134EA}"/>
                  </a:ext>
                </a:extLst>
              </p:cNvPr>
              <p:cNvSpPr txBox="1"/>
              <p:nvPr/>
            </p:nvSpPr>
            <p:spPr>
              <a:xfrm rot="16200000">
                <a:off x="7915745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銀</a:t>
                </a: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DC94263A-DD7D-474D-9EBA-A19A814929FF}"/>
                </a:ext>
              </a:extLst>
            </p:cNvPr>
            <p:cNvGrpSpPr/>
            <p:nvPr/>
          </p:nvGrpSpPr>
          <p:grpSpPr>
            <a:xfrm>
              <a:off x="3960286" y="2134492"/>
              <a:ext cx="222165" cy="244732"/>
              <a:chOff x="8147388" y="4101836"/>
              <a:chExt cx="222165" cy="244732"/>
            </a:xfrm>
          </p:grpSpPr>
          <p:sp>
            <p:nvSpPr>
              <p:cNvPr id="457" name="フリーフォーム 503">
                <a:extLst>
                  <a:ext uri="{FF2B5EF4-FFF2-40B4-BE49-F238E27FC236}">
                    <a16:creationId xmlns:a16="http://schemas.microsoft.com/office/drawing/2014/main" id="{56051D2C-ABAC-49B9-B42B-2D78C72EA870}"/>
                  </a:ext>
                </a:extLst>
              </p:cNvPr>
              <p:cNvSpPr/>
              <p:nvPr/>
            </p:nvSpPr>
            <p:spPr>
              <a:xfrm rot="10800000">
                <a:off x="8147388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8" name="テキスト ボックス 457">
                <a:extLst>
                  <a:ext uri="{FF2B5EF4-FFF2-40B4-BE49-F238E27FC236}">
                    <a16:creationId xmlns:a16="http://schemas.microsoft.com/office/drawing/2014/main" id="{68A8693D-3E54-4E66-8E3D-A37B71E38027}"/>
                  </a:ext>
                </a:extLst>
              </p:cNvPr>
              <p:cNvSpPr txBox="1"/>
              <p:nvPr/>
            </p:nvSpPr>
            <p:spPr>
              <a:xfrm rot="16200000">
                <a:off x="8176814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桂</a:t>
                </a: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70B60373-04E4-43D0-AD9D-6BF31CFB80CB}"/>
                </a:ext>
              </a:extLst>
            </p:cNvPr>
            <p:cNvGrpSpPr/>
            <p:nvPr/>
          </p:nvGrpSpPr>
          <p:grpSpPr>
            <a:xfrm>
              <a:off x="5549596" y="2718008"/>
              <a:ext cx="222165" cy="244732"/>
              <a:chOff x="8691281" y="4101836"/>
              <a:chExt cx="222165" cy="244732"/>
            </a:xfrm>
          </p:grpSpPr>
          <p:sp>
            <p:nvSpPr>
              <p:cNvPr id="455" name="フリーフォーム 506">
                <a:extLst>
                  <a:ext uri="{FF2B5EF4-FFF2-40B4-BE49-F238E27FC236}">
                    <a16:creationId xmlns:a16="http://schemas.microsoft.com/office/drawing/2014/main" id="{1E9FFBB8-7779-4942-9005-2FA07C0B65E0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6" name="テキスト ボックス 455">
                <a:extLst>
                  <a:ext uri="{FF2B5EF4-FFF2-40B4-BE49-F238E27FC236}">
                    <a16:creationId xmlns:a16="http://schemas.microsoft.com/office/drawing/2014/main" id="{707936C3-5213-4272-BA0E-B7D1822F81A8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0D86A717-68E6-4616-8FC0-FAF8CB3E6F36}"/>
                </a:ext>
              </a:extLst>
            </p:cNvPr>
            <p:cNvGrpSpPr/>
            <p:nvPr/>
          </p:nvGrpSpPr>
          <p:grpSpPr>
            <a:xfrm>
              <a:off x="5292666" y="2718008"/>
              <a:ext cx="222165" cy="244732"/>
              <a:chOff x="8691281" y="4101836"/>
              <a:chExt cx="222165" cy="244732"/>
            </a:xfrm>
          </p:grpSpPr>
          <p:sp>
            <p:nvSpPr>
              <p:cNvPr id="453" name="フリーフォーム 509">
                <a:extLst>
                  <a:ext uri="{FF2B5EF4-FFF2-40B4-BE49-F238E27FC236}">
                    <a16:creationId xmlns:a16="http://schemas.microsoft.com/office/drawing/2014/main" id="{CC3B4E4D-E6EF-4AB3-87F2-B30E7E522642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4" name="テキスト ボックス 453">
                <a:extLst>
                  <a:ext uri="{FF2B5EF4-FFF2-40B4-BE49-F238E27FC236}">
                    <a16:creationId xmlns:a16="http://schemas.microsoft.com/office/drawing/2014/main" id="{F5DFEED1-5211-4F0D-B853-9AFA43C7D84D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E9A7F10A-B760-452C-AB8B-51BF58A55051}"/>
                </a:ext>
              </a:extLst>
            </p:cNvPr>
            <p:cNvGrpSpPr/>
            <p:nvPr/>
          </p:nvGrpSpPr>
          <p:grpSpPr>
            <a:xfrm>
              <a:off x="5007266" y="2718008"/>
              <a:ext cx="222165" cy="244732"/>
              <a:chOff x="8691281" y="4101836"/>
              <a:chExt cx="222165" cy="244732"/>
            </a:xfrm>
          </p:grpSpPr>
          <p:sp>
            <p:nvSpPr>
              <p:cNvPr id="451" name="フリーフォーム 512">
                <a:extLst>
                  <a:ext uri="{FF2B5EF4-FFF2-40B4-BE49-F238E27FC236}">
                    <a16:creationId xmlns:a16="http://schemas.microsoft.com/office/drawing/2014/main" id="{7B5479F2-CE98-4A5C-B440-78AB1BB96072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2" name="テキスト ボックス 451">
                <a:extLst>
                  <a:ext uri="{FF2B5EF4-FFF2-40B4-BE49-F238E27FC236}">
                    <a16:creationId xmlns:a16="http://schemas.microsoft.com/office/drawing/2014/main" id="{0D883A18-D6E7-419C-A4BB-477945BE253F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5A2B5000-D6B6-496D-8C8E-FF93350FA943}"/>
                </a:ext>
              </a:extLst>
            </p:cNvPr>
            <p:cNvGrpSpPr/>
            <p:nvPr/>
          </p:nvGrpSpPr>
          <p:grpSpPr>
            <a:xfrm>
              <a:off x="4746894" y="2718008"/>
              <a:ext cx="222165" cy="244732"/>
              <a:chOff x="8691281" y="4101836"/>
              <a:chExt cx="222165" cy="244732"/>
            </a:xfrm>
          </p:grpSpPr>
          <p:sp>
            <p:nvSpPr>
              <p:cNvPr id="449" name="フリーフォーム 515">
                <a:extLst>
                  <a:ext uri="{FF2B5EF4-FFF2-40B4-BE49-F238E27FC236}">
                    <a16:creationId xmlns:a16="http://schemas.microsoft.com/office/drawing/2014/main" id="{5DCCA1AA-4275-49E8-BBBC-D8AB42283492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0" name="テキスト ボックス 449">
                <a:extLst>
                  <a:ext uri="{FF2B5EF4-FFF2-40B4-BE49-F238E27FC236}">
                    <a16:creationId xmlns:a16="http://schemas.microsoft.com/office/drawing/2014/main" id="{023DAF44-01B4-43B0-9E05-27EDD1FCA2CD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AE27CBCE-5A76-4FD8-9263-A7B87D2460DE}"/>
                </a:ext>
              </a:extLst>
            </p:cNvPr>
            <p:cNvGrpSpPr/>
            <p:nvPr/>
          </p:nvGrpSpPr>
          <p:grpSpPr>
            <a:xfrm>
              <a:off x="4489964" y="2718008"/>
              <a:ext cx="222165" cy="244732"/>
              <a:chOff x="8691281" y="4101836"/>
              <a:chExt cx="222165" cy="244732"/>
            </a:xfrm>
          </p:grpSpPr>
          <p:sp>
            <p:nvSpPr>
              <p:cNvPr id="447" name="フリーフォーム 518">
                <a:extLst>
                  <a:ext uri="{FF2B5EF4-FFF2-40B4-BE49-F238E27FC236}">
                    <a16:creationId xmlns:a16="http://schemas.microsoft.com/office/drawing/2014/main" id="{4B0AE0BF-FDC5-4487-AC8D-07D1C251A2FF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48" name="テキスト ボックス 447">
                <a:extLst>
                  <a:ext uri="{FF2B5EF4-FFF2-40B4-BE49-F238E27FC236}">
                    <a16:creationId xmlns:a16="http://schemas.microsoft.com/office/drawing/2014/main" id="{5F0D39C1-BAB5-40D9-91AC-104B4DB61314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33A04433-8EE3-452B-B228-DBD0269D8822}"/>
                </a:ext>
              </a:extLst>
            </p:cNvPr>
            <p:cNvGrpSpPr/>
            <p:nvPr/>
          </p:nvGrpSpPr>
          <p:grpSpPr>
            <a:xfrm>
              <a:off x="4204564" y="2718008"/>
              <a:ext cx="222165" cy="244732"/>
              <a:chOff x="8691281" y="4101836"/>
              <a:chExt cx="222165" cy="244732"/>
            </a:xfrm>
          </p:grpSpPr>
          <p:sp>
            <p:nvSpPr>
              <p:cNvPr id="445" name="フリーフォーム 521">
                <a:extLst>
                  <a:ext uri="{FF2B5EF4-FFF2-40B4-BE49-F238E27FC236}">
                    <a16:creationId xmlns:a16="http://schemas.microsoft.com/office/drawing/2014/main" id="{18EBF4D4-2F1A-4AEC-91C1-82C1CB8B1FD5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46" name="テキスト ボックス 445">
                <a:extLst>
                  <a:ext uri="{FF2B5EF4-FFF2-40B4-BE49-F238E27FC236}">
                    <a16:creationId xmlns:a16="http://schemas.microsoft.com/office/drawing/2014/main" id="{0BC65F8F-BE57-4593-AF98-6881A6E0B6D3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3A313BCA-521C-4FA7-9124-36D9982B135A}"/>
                </a:ext>
              </a:extLst>
            </p:cNvPr>
            <p:cNvGrpSpPr/>
            <p:nvPr/>
          </p:nvGrpSpPr>
          <p:grpSpPr>
            <a:xfrm>
              <a:off x="3944779" y="2718008"/>
              <a:ext cx="222165" cy="244732"/>
              <a:chOff x="8691281" y="4101836"/>
              <a:chExt cx="222165" cy="244732"/>
            </a:xfrm>
          </p:grpSpPr>
          <p:sp>
            <p:nvSpPr>
              <p:cNvPr id="443" name="フリーフォーム 524">
                <a:extLst>
                  <a:ext uri="{FF2B5EF4-FFF2-40B4-BE49-F238E27FC236}">
                    <a16:creationId xmlns:a16="http://schemas.microsoft.com/office/drawing/2014/main" id="{E40C9003-5065-42D5-AB05-BC877055C942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44" name="テキスト ボックス 443">
                <a:extLst>
                  <a:ext uri="{FF2B5EF4-FFF2-40B4-BE49-F238E27FC236}">
                    <a16:creationId xmlns:a16="http://schemas.microsoft.com/office/drawing/2014/main" id="{3030F9D5-F4CA-4A0E-A44E-038762743504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3F28C625-988F-4EA6-B8D1-E0F43139FE0D}"/>
                </a:ext>
              </a:extLst>
            </p:cNvPr>
            <p:cNvGrpSpPr/>
            <p:nvPr/>
          </p:nvGrpSpPr>
          <p:grpSpPr>
            <a:xfrm>
              <a:off x="3659379" y="2718008"/>
              <a:ext cx="222165" cy="244732"/>
              <a:chOff x="8691281" y="4101836"/>
              <a:chExt cx="222165" cy="244732"/>
            </a:xfrm>
          </p:grpSpPr>
          <p:sp>
            <p:nvSpPr>
              <p:cNvPr id="441" name="フリーフォーム 527">
                <a:extLst>
                  <a:ext uri="{FF2B5EF4-FFF2-40B4-BE49-F238E27FC236}">
                    <a16:creationId xmlns:a16="http://schemas.microsoft.com/office/drawing/2014/main" id="{1B099D89-B664-4569-B5B6-5BD44193A1C6}"/>
                  </a:ext>
                </a:extLst>
              </p:cNvPr>
              <p:cNvSpPr/>
              <p:nvPr/>
            </p:nvSpPr>
            <p:spPr>
              <a:xfrm rot="10800000">
                <a:off x="8691281" y="4101836"/>
                <a:ext cx="222165" cy="244732"/>
              </a:xfrm>
              <a:custGeom>
                <a:avLst/>
                <a:gdLst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408524 w 2266950"/>
                  <a:gd name="connsiteY12" fmla="*/ 52070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9683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277787 w 2266950"/>
                  <a:gd name="connsiteY10" fmla="*/ 600919 h 2190750"/>
                  <a:gd name="connsiteX11" fmla="*/ 311815 w 2266950"/>
                  <a:gd name="connsiteY11" fmla="*/ 520700 h 2190750"/>
                  <a:gd name="connsiteX12" fmla="*/ 1133475 w 2266950"/>
                  <a:gd name="connsiteY12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152400 w 2266950"/>
                  <a:gd name="connsiteY9" fmla="*/ 704662 h 2190750"/>
                  <a:gd name="connsiteX10" fmla="*/ 311815 w 2266950"/>
                  <a:gd name="connsiteY10" fmla="*/ 520700 h 2190750"/>
                  <a:gd name="connsiteX11" fmla="*/ 1133475 w 2266950"/>
                  <a:gd name="connsiteY11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277468 w 2266950"/>
                  <a:gd name="connsiteY8" fmla="*/ 704662 h 2190750"/>
                  <a:gd name="connsiteX9" fmla="*/ 311815 w 2266950"/>
                  <a:gd name="connsiteY9" fmla="*/ 520700 h 2190750"/>
                  <a:gd name="connsiteX10" fmla="*/ 1133475 w 2266950"/>
                  <a:gd name="connsiteY10" fmla="*/ 0 h 2190750"/>
                  <a:gd name="connsiteX0" fmla="*/ 1133475 w 2266950"/>
                  <a:gd name="connsiteY0" fmla="*/ 0 h 2190750"/>
                  <a:gd name="connsiteX1" fmla="*/ 1858427 w 2266950"/>
                  <a:gd name="connsiteY1" fmla="*/ 520700 h 2190750"/>
                  <a:gd name="connsiteX2" fmla="*/ 1955135 w 2266950"/>
                  <a:gd name="connsiteY2" fmla="*/ 520700 h 2190750"/>
                  <a:gd name="connsiteX3" fmla="*/ 1970113 w 2266950"/>
                  <a:gd name="connsiteY3" fmla="*/ 600919 h 2190750"/>
                  <a:gd name="connsiteX4" fmla="*/ 2114550 w 2266950"/>
                  <a:gd name="connsiteY4" fmla="*/ 704662 h 2190750"/>
                  <a:gd name="connsiteX5" fmla="*/ 1989483 w 2266950"/>
                  <a:gd name="connsiteY5" fmla="*/ 704662 h 2190750"/>
                  <a:gd name="connsiteX6" fmla="*/ 2266950 w 2266950"/>
                  <a:gd name="connsiteY6" fmla="*/ 2190750 h 2190750"/>
                  <a:gd name="connsiteX7" fmla="*/ 0 w 2266950"/>
                  <a:gd name="connsiteY7" fmla="*/ 2190750 h 2190750"/>
                  <a:gd name="connsiteX8" fmla="*/ 311815 w 2266950"/>
                  <a:gd name="connsiteY8" fmla="*/ 520700 h 2190750"/>
                  <a:gd name="connsiteX9" fmla="*/ 1133475 w 2266950"/>
                  <a:gd name="connsiteY9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2114550 w 2266950"/>
                  <a:gd name="connsiteY3" fmla="*/ 704662 h 2190750"/>
                  <a:gd name="connsiteX4" fmla="*/ 1989483 w 2266950"/>
                  <a:gd name="connsiteY4" fmla="*/ 704662 h 2190750"/>
                  <a:gd name="connsiteX5" fmla="*/ 2266950 w 2266950"/>
                  <a:gd name="connsiteY5" fmla="*/ 2190750 h 2190750"/>
                  <a:gd name="connsiteX6" fmla="*/ 0 w 2266950"/>
                  <a:gd name="connsiteY6" fmla="*/ 2190750 h 2190750"/>
                  <a:gd name="connsiteX7" fmla="*/ 311815 w 2266950"/>
                  <a:gd name="connsiteY7" fmla="*/ 520700 h 2190750"/>
                  <a:gd name="connsiteX8" fmla="*/ 1133475 w 2266950"/>
                  <a:gd name="connsiteY8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70113 w 2266950"/>
                  <a:gd name="connsiteY2" fmla="*/ 600919 h 2190750"/>
                  <a:gd name="connsiteX3" fmla="*/ 1989483 w 2266950"/>
                  <a:gd name="connsiteY3" fmla="*/ 704662 h 2190750"/>
                  <a:gd name="connsiteX4" fmla="*/ 2266950 w 2266950"/>
                  <a:gd name="connsiteY4" fmla="*/ 2190750 h 2190750"/>
                  <a:gd name="connsiteX5" fmla="*/ 0 w 2266950"/>
                  <a:gd name="connsiteY5" fmla="*/ 2190750 h 2190750"/>
                  <a:gd name="connsiteX6" fmla="*/ 311815 w 2266950"/>
                  <a:gd name="connsiteY6" fmla="*/ 520700 h 2190750"/>
                  <a:gd name="connsiteX7" fmla="*/ 1133475 w 2266950"/>
                  <a:gd name="connsiteY7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1989483 w 2266950"/>
                  <a:gd name="connsiteY2" fmla="*/ 704662 h 2190750"/>
                  <a:gd name="connsiteX3" fmla="*/ 2266950 w 2266950"/>
                  <a:gd name="connsiteY3" fmla="*/ 2190750 h 2190750"/>
                  <a:gd name="connsiteX4" fmla="*/ 0 w 2266950"/>
                  <a:gd name="connsiteY4" fmla="*/ 2190750 h 2190750"/>
                  <a:gd name="connsiteX5" fmla="*/ 311815 w 2266950"/>
                  <a:gd name="connsiteY5" fmla="*/ 520700 h 2190750"/>
                  <a:gd name="connsiteX6" fmla="*/ 1133475 w 2266950"/>
                  <a:gd name="connsiteY6" fmla="*/ 0 h 2190750"/>
                  <a:gd name="connsiteX0" fmla="*/ 1133475 w 2266950"/>
                  <a:gd name="connsiteY0" fmla="*/ 0 h 2190750"/>
                  <a:gd name="connsiteX1" fmla="*/ 1955135 w 2266950"/>
                  <a:gd name="connsiteY1" fmla="*/ 520700 h 2190750"/>
                  <a:gd name="connsiteX2" fmla="*/ 2266950 w 2266950"/>
                  <a:gd name="connsiteY2" fmla="*/ 2190750 h 2190750"/>
                  <a:gd name="connsiteX3" fmla="*/ 0 w 2266950"/>
                  <a:gd name="connsiteY3" fmla="*/ 2190750 h 2190750"/>
                  <a:gd name="connsiteX4" fmla="*/ 311815 w 2266950"/>
                  <a:gd name="connsiteY4" fmla="*/ 520700 h 2190750"/>
                  <a:gd name="connsiteX5" fmla="*/ 1133475 w 2266950"/>
                  <a:gd name="connsiteY5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6950" h="2190750">
                    <a:moveTo>
                      <a:pt x="1133475" y="0"/>
                    </a:moveTo>
                    <a:lnTo>
                      <a:pt x="1955135" y="520700"/>
                    </a:lnTo>
                    <a:lnTo>
                      <a:pt x="2266950" y="2190750"/>
                    </a:lnTo>
                    <a:lnTo>
                      <a:pt x="0" y="2190750"/>
                    </a:lnTo>
                    <a:lnTo>
                      <a:pt x="311815" y="520700"/>
                    </a:lnTo>
                    <a:lnTo>
                      <a:pt x="11334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C66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42" name="テキスト ボックス 441">
                <a:extLst>
                  <a:ext uri="{FF2B5EF4-FFF2-40B4-BE49-F238E27FC236}">
                    <a16:creationId xmlns:a16="http://schemas.microsoft.com/office/drawing/2014/main" id="{4CA7ED34-179A-4271-867B-5FB5B75BDDDC}"/>
                  </a:ext>
                </a:extLst>
              </p:cNvPr>
              <p:cNvSpPr txBox="1"/>
              <p:nvPr/>
            </p:nvSpPr>
            <p:spPr>
              <a:xfrm rot="16200000">
                <a:off x="8720707" y="4133856"/>
                <a:ext cx="163315" cy="148925"/>
              </a:xfrm>
              <a:prstGeom prst="rect">
                <a:avLst/>
              </a:prstGeom>
              <a:noFill/>
              <a:effectLst/>
            </p:spPr>
            <p:txBody>
              <a:bodyPr vert="eaVert" wrap="none" rtlCol="0">
                <a:prstTxWarp prst="textFadeLeft">
                  <a:avLst>
                    <a:gd name="adj" fmla="val 12367"/>
                  </a:avLst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歩</a:t>
                </a:r>
              </a:p>
            </p:txBody>
          </p:sp>
        </p:grp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A192AE12-038A-4EB6-BADA-2A8BD4099917}"/>
              </a:ext>
            </a:extLst>
          </p:cNvPr>
          <p:cNvGrpSpPr/>
          <p:nvPr/>
        </p:nvGrpSpPr>
        <p:grpSpPr>
          <a:xfrm>
            <a:off x="6722621" y="3868104"/>
            <a:ext cx="2385308" cy="2369750"/>
            <a:chOff x="3543578" y="3444840"/>
            <a:chExt cx="2734122" cy="2716291"/>
          </a:xfrm>
        </p:grpSpPr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F01F6BD0-30D6-4367-B2F8-BA94C51BA170}"/>
                </a:ext>
              </a:extLst>
            </p:cNvPr>
            <p:cNvGrpSpPr/>
            <p:nvPr/>
          </p:nvGrpSpPr>
          <p:grpSpPr>
            <a:xfrm>
              <a:off x="3543578" y="3444840"/>
              <a:ext cx="2734122" cy="2716291"/>
              <a:chOff x="2182484" y="3171098"/>
              <a:chExt cx="2734122" cy="2716291"/>
            </a:xfrm>
          </p:grpSpPr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CEEA94AF-994F-45A3-A9C4-70D3C272ED54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6E05A342-3068-414F-808A-342970C52735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2A5A934B-440E-4A61-85A1-35B50D1A2A1B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1BA22253-2A5C-4660-A7B3-8563FB64E9E3}"/>
                </a:ext>
              </a:extLst>
            </p:cNvPr>
            <p:cNvSpPr/>
            <p:nvPr/>
          </p:nvSpPr>
          <p:spPr>
            <a:xfrm>
              <a:off x="3607549" y="3877050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2A9BC163-A0E1-4E9A-9596-F32DCCAC5A2A}"/>
                </a:ext>
              </a:extLst>
            </p:cNvPr>
            <p:cNvSpPr/>
            <p:nvPr/>
          </p:nvSpPr>
          <p:spPr>
            <a:xfrm rot="900000">
              <a:off x="4801749" y="378521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528FBBE7-3D26-4361-8CA9-4FA20CB7012A}"/>
                </a:ext>
              </a:extLst>
            </p:cNvPr>
            <p:cNvSpPr/>
            <p:nvPr/>
          </p:nvSpPr>
          <p:spPr>
            <a:xfrm rot="900000">
              <a:off x="5053208" y="3914761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F8267641-E2AD-4C96-9049-D60953E7793C}"/>
                </a:ext>
              </a:extLst>
            </p:cNvPr>
            <p:cNvSpPr/>
            <p:nvPr/>
          </p:nvSpPr>
          <p:spPr>
            <a:xfrm rot="900000">
              <a:off x="4528848" y="389635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0409BB78-D306-423E-B209-110FCAA170B5}"/>
                </a:ext>
              </a:extLst>
            </p:cNvPr>
            <p:cNvSpPr/>
            <p:nvPr/>
          </p:nvSpPr>
          <p:spPr>
            <a:xfrm rot="900000">
              <a:off x="4879903" y="393286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4817CF45-A1F3-49AE-8AC4-3125DC5BEE0D}"/>
                </a:ext>
              </a:extLst>
            </p:cNvPr>
            <p:cNvGrpSpPr/>
            <p:nvPr/>
          </p:nvGrpSpPr>
          <p:grpSpPr>
            <a:xfrm rot="8529034">
              <a:off x="5210790" y="4701814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AF8B3C35-326F-4125-BB81-D6630F4BA2C4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B01ECF6B-506C-4E3A-8189-C4C8DCD6D0D3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82FA3416-3A42-4D4E-B157-9F8523494B98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A8C59EEF-A294-4E5C-BDBC-FECE133A7C4E}"/>
                </a:ext>
              </a:extLst>
            </p:cNvPr>
            <p:cNvGrpSpPr/>
            <p:nvPr/>
          </p:nvGrpSpPr>
          <p:grpSpPr>
            <a:xfrm rot="8529034">
              <a:off x="4951710" y="4793254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3CF3CEFD-8DD4-48C4-AD71-1F837ABB60CC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CBF227FF-6694-4DD5-B757-43B70D03B838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542D9705-746A-4AAF-95F8-218A1567B4D8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8FDBDCB2-2A27-49EC-BACE-916A6DBD1942}"/>
                </a:ext>
              </a:extLst>
            </p:cNvPr>
            <p:cNvSpPr/>
            <p:nvPr/>
          </p:nvSpPr>
          <p:spPr>
            <a:xfrm rot="8529034">
              <a:off x="3960956" y="391676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72BDE76B-AB5D-4615-B571-1E8D934038E0}"/>
                </a:ext>
              </a:extLst>
            </p:cNvPr>
            <p:cNvSpPr/>
            <p:nvPr/>
          </p:nvSpPr>
          <p:spPr>
            <a:xfrm rot="8529034">
              <a:off x="3732356" y="397772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1717F5B9-8839-4488-9610-A8D099032BDE}"/>
                </a:ext>
              </a:extLst>
            </p:cNvPr>
            <p:cNvSpPr/>
            <p:nvPr/>
          </p:nvSpPr>
          <p:spPr>
            <a:xfrm rot="8529034">
              <a:off x="4067636" y="395486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64F17D2C-B305-41E1-9865-E8F8D5E4D3F3}"/>
                </a:ext>
              </a:extLst>
            </p:cNvPr>
            <p:cNvSpPr/>
            <p:nvPr/>
          </p:nvSpPr>
          <p:spPr>
            <a:xfrm rot="8529034">
              <a:off x="3717116" y="4122509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8AE52CB2-1995-4FAA-BF83-C43584A1F1C5}"/>
                </a:ext>
              </a:extLst>
            </p:cNvPr>
            <p:cNvSpPr/>
            <p:nvPr/>
          </p:nvSpPr>
          <p:spPr>
            <a:xfrm>
              <a:off x="5214938" y="3857625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D3C60E58-3EF6-49BF-A12F-7099939884CA}"/>
                </a:ext>
              </a:extLst>
            </p:cNvPr>
            <p:cNvSpPr/>
            <p:nvPr/>
          </p:nvSpPr>
          <p:spPr>
            <a:xfrm>
              <a:off x="4476751" y="3824287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910AFC61-5F96-4ADC-A851-E4DDD8E509EC}"/>
                </a:ext>
              </a:extLst>
            </p:cNvPr>
            <p:cNvSpPr/>
            <p:nvPr/>
          </p:nvSpPr>
          <p:spPr>
            <a:xfrm>
              <a:off x="3729038" y="4314825"/>
              <a:ext cx="595312" cy="390525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FD978997-4951-4929-A86E-3546BE4C65DA}"/>
                </a:ext>
              </a:extLst>
            </p:cNvPr>
            <p:cNvSpPr/>
            <p:nvPr/>
          </p:nvSpPr>
          <p:spPr>
            <a:xfrm>
              <a:off x="4052888" y="4591187"/>
              <a:ext cx="493463" cy="323712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3396B0A9-A862-4BF7-A6D0-66FD336BDBE7}"/>
                </a:ext>
              </a:extLst>
            </p:cNvPr>
            <p:cNvGrpSpPr/>
            <p:nvPr/>
          </p:nvGrpSpPr>
          <p:grpSpPr>
            <a:xfrm>
              <a:off x="4298486" y="4060443"/>
              <a:ext cx="1070795" cy="580842"/>
              <a:chOff x="2321926" y="3279098"/>
              <a:chExt cx="1239337" cy="580842"/>
            </a:xfrm>
          </p:grpSpPr>
          <p:sp>
            <p:nvSpPr>
              <p:cNvPr id="560" name="楕円 10">
                <a:extLst>
                  <a:ext uri="{FF2B5EF4-FFF2-40B4-BE49-F238E27FC236}">
                    <a16:creationId xmlns:a16="http://schemas.microsoft.com/office/drawing/2014/main" id="{56C5B7D8-6F56-4BA1-9B6D-A0E74B3FF5E9}"/>
                  </a:ext>
                </a:extLst>
              </p:cNvPr>
              <p:cNvSpPr/>
              <p:nvPr/>
            </p:nvSpPr>
            <p:spPr>
              <a:xfrm rot="21179797">
                <a:off x="2368028" y="3279098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楕円 10">
                <a:extLst>
                  <a:ext uri="{FF2B5EF4-FFF2-40B4-BE49-F238E27FC236}">
                    <a16:creationId xmlns:a16="http://schemas.microsoft.com/office/drawing/2014/main" id="{59884BAB-E8A1-4B5A-8FFC-E3605BD8636F}"/>
                  </a:ext>
                </a:extLst>
              </p:cNvPr>
              <p:cNvSpPr/>
              <p:nvPr/>
            </p:nvSpPr>
            <p:spPr>
              <a:xfrm rot="21179797">
                <a:off x="2321926" y="3471896"/>
                <a:ext cx="704921" cy="357023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  <a:gd name="connsiteX0" fmla="*/ 240666 w 1502352"/>
                  <a:gd name="connsiteY0" fmla="*/ 200227 h 567371"/>
                  <a:gd name="connsiteX1" fmla="*/ 849368 w 1502352"/>
                  <a:gd name="connsiteY1" fmla="*/ 178297 h 567371"/>
                  <a:gd name="connsiteX2" fmla="*/ 1238096 w 1502352"/>
                  <a:gd name="connsiteY2" fmla="*/ 19 h 567371"/>
                  <a:gd name="connsiteX3" fmla="*/ 1375986 w 1502352"/>
                  <a:gd name="connsiteY3" fmla="*/ 172548 h 567371"/>
                  <a:gd name="connsiteX4" fmla="*/ 1432191 w 1502352"/>
                  <a:gd name="connsiteY4" fmla="*/ 424514 h 567371"/>
                  <a:gd name="connsiteX5" fmla="*/ 970677 w 1502352"/>
                  <a:gd name="connsiteY5" fmla="*/ 405459 h 567371"/>
                  <a:gd name="connsiteX6" fmla="*/ 461179 w 1502352"/>
                  <a:gd name="connsiteY6" fmla="*/ 567211 h 567371"/>
                  <a:gd name="connsiteX7" fmla="*/ 73267 w 1502352"/>
                  <a:gd name="connsiteY7" fmla="*/ 371705 h 567371"/>
                  <a:gd name="connsiteX8" fmla="*/ 13146 w 1502352"/>
                  <a:gd name="connsiteY8" fmla="*/ 163921 h 567371"/>
                  <a:gd name="connsiteX9" fmla="*/ 240666 w 1502352"/>
                  <a:gd name="connsiteY9" fmla="*/ 200227 h 567371"/>
                  <a:gd name="connsiteX0" fmla="*/ 239572 w 1501258"/>
                  <a:gd name="connsiteY0" fmla="*/ 200242 h 567386"/>
                  <a:gd name="connsiteX1" fmla="*/ 731372 w 1501258"/>
                  <a:gd name="connsiteY1" fmla="*/ 109300 h 567386"/>
                  <a:gd name="connsiteX2" fmla="*/ 1237002 w 1501258"/>
                  <a:gd name="connsiteY2" fmla="*/ 34 h 567386"/>
                  <a:gd name="connsiteX3" fmla="*/ 1374892 w 1501258"/>
                  <a:gd name="connsiteY3" fmla="*/ 172563 h 567386"/>
                  <a:gd name="connsiteX4" fmla="*/ 1431097 w 1501258"/>
                  <a:gd name="connsiteY4" fmla="*/ 424529 h 567386"/>
                  <a:gd name="connsiteX5" fmla="*/ 969583 w 1501258"/>
                  <a:gd name="connsiteY5" fmla="*/ 405474 h 567386"/>
                  <a:gd name="connsiteX6" fmla="*/ 460085 w 1501258"/>
                  <a:gd name="connsiteY6" fmla="*/ 567226 h 567386"/>
                  <a:gd name="connsiteX7" fmla="*/ 72173 w 1501258"/>
                  <a:gd name="connsiteY7" fmla="*/ 371720 h 567386"/>
                  <a:gd name="connsiteX8" fmla="*/ 12052 w 1501258"/>
                  <a:gd name="connsiteY8" fmla="*/ 163936 h 567386"/>
                  <a:gd name="connsiteX9" fmla="*/ 239572 w 1501258"/>
                  <a:gd name="connsiteY9" fmla="*/ 200242 h 567386"/>
                  <a:gd name="connsiteX0" fmla="*/ 239572 w 1579808"/>
                  <a:gd name="connsiteY0" fmla="*/ 200242 h 567398"/>
                  <a:gd name="connsiteX1" fmla="*/ 731372 w 1579808"/>
                  <a:gd name="connsiteY1" fmla="*/ 109300 h 567398"/>
                  <a:gd name="connsiteX2" fmla="*/ 1237002 w 1579808"/>
                  <a:gd name="connsiteY2" fmla="*/ 34 h 567398"/>
                  <a:gd name="connsiteX3" fmla="*/ 1374892 w 1579808"/>
                  <a:gd name="connsiteY3" fmla="*/ 172563 h 567398"/>
                  <a:gd name="connsiteX4" fmla="*/ 1526744 w 1579808"/>
                  <a:gd name="connsiteY4" fmla="*/ 364144 h 567398"/>
                  <a:gd name="connsiteX5" fmla="*/ 969583 w 1579808"/>
                  <a:gd name="connsiteY5" fmla="*/ 405474 h 567398"/>
                  <a:gd name="connsiteX6" fmla="*/ 460085 w 1579808"/>
                  <a:gd name="connsiteY6" fmla="*/ 567226 h 567398"/>
                  <a:gd name="connsiteX7" fmla="*/ 72173 w 1579808"/>
                  <a:gd name="connsiteY7" fmla="*/ 371720 h 567398"/>
                  <a:gd name="connsiteX8" fmla="*/ 12052 w 1579808"/>
                  <a:gd name="connsiteY8" fmla="*/ 163936 h 567398"/>
                  <a:gd name="connsiteX9" fmla="*/ 239572 w 1579808"/>
                  <a:gd name="connsiteY9" fmla="*/ 200242 h 567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9808" h="567398">
                    <a:moveTo>
                      <a:pt x="239572" y="200242"/>
                    </a:moveTo>
                    <a:cubicBezTo>
                      <a:pt x="359459" y="191136"/>
                      <a:pt x="565134" y="142668"/>
                      <a:pt x="731372" y="109300"/>
                    </a:cubicBezTo>
                    <a:cubicBezTo>
                      <a:pt x="897610" y="75932"/>
                      <a:pt x="1144897" y="-1883"/>
                      <a:pt x="1237002" y="34"/>
                    </a:cubicBezTo>
                    <a:cubicBezTo>
                      <a:pt x="1329107" y="1951"/>
                      <a:pt x="1322415" y="111878"/>
                      <a:pt x="1374892" y="172563"/>
                    </a:cubicBezTo>
                    <a:cubicBezTo>
                      <a:pt x="1427369" y="233248"/>
                      <a:pt x="1690646" y="290820"/>
                      <a:pt x="1526744" y="364144"/>
                    </a:cubicBezTo>
                    <a:cubicBezTo>
                      <a:pt x="1449106" y="402962"/>
                      <a:pt x="1147360" y="371627"/>
                      <a:pt x="969583" y="405474"/>
                    </a:cubicBezTo>
                    <a:cubicBezTo>
                      <a:pt x="791806" y="439321"/>
                      <a:pt x="609653" y="572852"/>
                      <a:pt x="460085" y="567226"/>
                    </a:cubicBezTo>
                    <a:cubicBezTo>
                      <a:pt x="310517" y="561600"/>
                      <a:pt x="77834" y="408743"/>
                      <a:pt x="72173" y="371720"/>
                    </a:cubicBezTo>
                    <a:cubicBezTo>
                      <a:pt x="66512" y="334698"/>
                      <a:pt x="44537" y="198267"/>
                      <a:pt x="12052" y="163936"/>
                    </a:cubicBezTo>
                    <a:cubicBezTo>
                      <a:pt x="-46266" y="107085"/>
                      <a:pt x="119685" y="209348"/>
                      <a:pt x="239572" y="200242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楕円 10">
                <a:extLst>
                  <a:ext uri="{FF2B5EF4-FFF2-40B4-BE49-F238E27FC236}">
                    <a16:creationId xmlns:a16="http://schemas.microsoft.com/office/drawing/2014/main" id="{F00D11E9-029D-40EC-A192-7CBA6E747F1A}"/>
                  </a:ext>
                </a:extLst>
              </p:cNvPr>
              <p:cNvSpPr/>
              <p:nvPr/>
            </p:nvSpPr>
            <p:spPr>
              <a:xfrm rot="21179797">
                <a:off x="2596628" y="3502934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5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楕円 10">
                <a:extLst>
                  <a:ext uri="{FF2B5EF4-FFF2-40B4-BE49-F238E27FC236}">
                    <a16:creationId xmlns:a16="http://schemas.microsoft.com/office/drawing/2014/main" id="{84E0A7CD-E2FA-47A3-8758-E855D44C5346}"/>
                  </a:ext>
                </a:extLst>
              </p:cNvPr>
              <p:cNvSpPr/>
              <p:nvPr/>
            </p:nvSpPr>
            <p:spPr>
              <a:xfrm rot="21179797">
                <a:off x="2706166" y="3321960"/>
                <a:ext cx="855097" cy="357006"/>
              </a:xfrm>
              <a:custGeom>
                <a:avLst/>
                <a:gdLst>
                  <a:gd name="connsiteX0" fmla="*/ 0 w 1200150"/>
                  <a:gd name="connsiteY0" fmla="*/ 168577 h 337153"/>
                  <a:gd name="connsiteX1" fmla="*/ 600075 w 1200150"/>
                  <a:gd name="connsiteY1" fmla="*/ 0 h 337153"/>
                  <a:gd name="connsiteX2" fmla="*/ 1200150 w 1200150"/>
                  <a:gd name="connsiteY2" fmla="*/ 168577 h 337153"/>
                  <a:gd name="connsiteX3" fmla="*/ 600075 w 1200150"/>
                  <a:gd name="connsiteY3" fmla="*/ 337154 h 337153"/>
                  <a:gd name="connsiteX4" fmla="*/ 0 w 1200150"/>
                  <a:gd name="connsiteY4" fmla="*/ 168577 h 337153"/>
                  <a:gd name="connsiteX0" fmla="*/ 0 w 1312294"/>
                  <a:gd name="connsiteY0" fmla="*/ 49733 h 386690"/>
                  <a:gd name="connsiteX1" fmla="*/ 712219 w 1312294"/>
                  <a:gd name="connsiteY1" fmla="*/ 45058 h 386690"/>
                  <a:gd name="connsiteX2" fmla="*/ 1312294 w 1312294"/>
                  <a:gd name="connsiteY2" fmla="*/ 213635 h 386690"/>
                  <a:gd name="connsiteX3" fmla="*/ 712219 w 1312294"/>
                  <a:gd name="connsiteY3" fmla="*/ 382212 h 386690"/>
                  <a:gd name="connsiteX4" fmla="*/ 0 w 1312294"/>
                  <a:gd name="connsiteY4" fmla="*/ 49733 h 386690"/>
                  <a:gd name="connsiteX0" fmla="*/ 11275 w 1323569"/>
                  <a:gd name="connsiteY0" fmla="*/ 34660 h 379963"/>
                  <a:gd name="connsiteX1" fmla="*/ 723494 w 1323569"/>
                  <a:gd name="connsiteY1" fmla="*/ 29985 h 379963"/>
                  <a:gd name="connsiteX2" fmla="*/ 1323569 w 1323569"/>
                  <a:gd name="connsiteY2" fmla="*/ 198562 h 379963"/>
                  <a:gd name="connsiteX3" fmla="*/ 361185 w 1323569"/>
                  <a:gd name="connsiteY3" fmla="*/ 375765 h 379963"/>
                  <a:gd name="connsiteX4" fmla="*/ 11275 w 1323569"/>
                  <a:gd name="connsiteY4" fmla="*/ 34660 h 379963"/>
                  <a:gd name="connsiteX0" fmla="*/ 7182 w 1319476"/>
                  <a:gd name="connsiteY0" fmla="*/ 34660 h 413428"/>
                  <a:gd name="connsiteX1" fmla="*/ 719401 w 1319476"/>
                  <a:gd name="connsiteY1" fmla="*/ 29985 h 413428"/>
                  <a:gd name="connsiteX2" fmla="*/ 1319476 w 1319476"/>
                  <a:gd name="connsiteY2" fmla="*/ 198562 h 413428"/>
                  <a:gd name="connsiteX3" fmla="*/ 357092 w 1319476"/>
                  <a:gd name="connsiteY3" fmla="*/ 375765 h 413428"/>
                  <a:gd name="connsiteX4" fmla="*/ 7182 w 1319476"/>
                  <a:gd name="connsiteY4" fmla="*/ 34660 h 413428"/>
                  <a:gd name="connsiteX0" fmla="*/ 7182 w 1319476"/>
                  <a:gd name="connsiteY0" fmla="*/ 42254 h 421022"/>
                  <a:gd name="connsiteX1" fmla="*/ 719401 w 1319476"/>
                  <a:gd name="connsiteY1" fmla="*/ 37579 h 421022"/>
                  <a:gd name="connsiteX2" fmla="*/ 1319476 w 1319476"/>
                  <a:gd name="connsiteY2" fmla="*/ 206156 h 421022"/>
                  <a:gd name="connsiteX3" fmla="*/ 357092 w 1319476"/>
                  <a:gd name="connsiteY3" fmla="*/ 383359 h 421022"/>
                  <a:gd name="connsiteX4" fmla="*/ 7182 w 1319476"/>
                  <a:gd name="connsiteY4" fmla="*/ 42254 h 421022"/>
                  <a:gd name="connsiteX0" fmla="*/ 9018 w 1327546"/>
                  <a:gd name="connsiteY0" fmla="*/ 37986 h 391097"/>
                  <a:gd name="connsiteX1" fmla="*/ 721237 w 1327546"/>
                  <a:gd name="connsiteY1" fmla="*/ 33311 h 391097"/>
                  <a:gd name="connsiteX2" fmla="*/ 1321312 w 1327546"/>
                  <a:gd name="connsiteY2" fmla="*/ 201888 h 391097"/>
                  <a:gd name="connsiteX3" fmla="*/ 928810 w 1327546"/>
                  <a:gd name="connsiteY3" fmla="*/ 303603 h 391097"/>
                  <a:gd name="connsiteX4" fmla="*/ 358928 w 1327546"/>
                  <a:gd name="connsiteY4" fmla="*/ 379091 h 391097"/>
                  <a:gd name="connsiteX5" fmla="*/ 9018 w 1327546"/>
                  <a:gd name="connsiteY5" fmla="*/ 37986 h 391097"/>
                  <a:gd name="connsiteX0" fmla="*/ 9018 w 1327709"/>
                  <a:gd name="connsiteY0" fmla="*/ 37986 h 391097"/>
                  <a:gd name="connsiteX1" fmla="*/ 721237 w 1327709"/>
                  <a:gd name="connsiteY1" fmla="*/ 33311 h 391097"/>
                  <a:gd name="connsiteX2" fmla="*/ 1321312 w 1327709"/>
                  <a:gd name="connsiteY2" fmla="*/ 201888 h 391097"/>
                  <a:gd name="connsiteX3" fmla="*/ 928810 w 1327709"/>
                  <a:gd name="connsiteY3" fmla="*/ 303603 h 391097"/>
                  <a:gd name="connsiteX4" fmla="*/ 358928 w 1327709"/>
                  <a:gd name="connsiteY4" fmla="*/ 379091 h 391097"/>
                  <a:gd name="connsiteX5" fmla="*/ 9018 w 1327709"/>
                  <a:gd name="connsiteY5" fmla="*/ 37986 h 391097"/>
                  <a:gd name="connsiteX0" fmla="*/ 9018 w 1324216"/>
                  <a:gd name="connsiteY0" fmla="*/ 29003 h 382114"/>
                  <a:gd name="connsiteX1" fmla="*/ 721237 w 1324216"/>
                  <a:gd name="connsiteY1" fmla="*/ 24328 h 382114"/>
                  <a:gd name="connsiteX2" fmla="*/ 1058206 w 1324216"/>
                  <a:gd name="connsiteY2" fmla="*/ 78961 h 382114"/>
                  <a:gd name="connsiteX3" fmla="*/ 1321312 w 1324216"/>
                  <a:gd name="connsiteY3" fmla="*/ 192905 h 382114"/>
                  <a:gd name="connsiteX4" fmla="*/ 928810 w 1324216"/>
                  <a:gd name="connsiteY4" fmla="*/ 294620 h 382114"/>
                  <a:gd name="connsiteX5" fmla="*/ 358928 w 1324216"/>
                  <a:gd name="connsiteY5" fmla="*/ 370108 h 382114"/>
                  <a:gd name="connsiteX6" fmla="*/ 9018 w 1324216"/>
                  <a:gd name="connsiteY6" fmla="*/ 29003 h 382114"/>
                  <a:gd name="connsiteX0" fmla="*/ 9018 w 1324001"/>
                  <a:gd name="connsiteY0" fmla="*/ 76614 h 429725"/>
                  <a:gd name="connsiteX1" fmla="*/ 721237 w 1324001"/>
                  <a:gd name="connsiteY1" fmla="*/ 71939 h 429725"/>
                  <a:gd name="connsiteX2" fmla="*/ 1040954 w 1324001"/>
                  <a:gd name="connsiteY2" fmla="*/ 5802 h 429725"/>
                  <a:gd name="connsiteX3" fmla="*/ 1321312 w 1324001"/>
                  <a:gd name="connsiteY3" fmla="*/ 240516 h 429725"/>
                  <a:gd name="connsiteX4" fmla="*/ 928810 w 1324001"/>
                  <a:gd name="connsiteY4" fmla="*/ 342231 h 429725"/>
                  <a:gd name="connsiteX5" fmla="*/ 358928 w 1324001"/>
                  <a:gd name="connsiteY5" fmla="*/ 417719 h 429725"/>
                  <a:gd name="connsiteX6" fmla="*/ 9018 w 1324001"/>
                  <a:gd name="connsiteY6" fmla="*/ 76614 h 429725"/>
                  <a:gd name="connsiteX0" fmla="*/ 6330 w 1321313"/>
                  <a:gd name="connsiteY0" fmla="*/ 79511 h 432622"/>
                  <a:gd name="connsiteX1" fmla="*/ 649538 w 1321313"/>
                  <a:gd name="connsiteY1" fmla="*/ 40330 h 432622"/>
                  <a:gd name="connsiteX2" fmla="*/ 1038266 w 1321313"/>
                  <a:gd name="connsiteY2" fmla="*/ 8699 h 432622"/>
                  <a:gd name="connsiteX3" fmla="*/ 1318624 w 1321313"/>
                  <a:gd name="connsiteY3" fmla="*/ 243413 h 432622"/>
                  <a:gd name="connsiteX4" fmla="*/ 926122 w 1321313"/>
                  <a:gd name="connsiteY4" fmla="*/ 345128 h 432622"/>
                  <a:gd name="connsiteX5" fmla="*/ 356240 w 1321313"/>
                  <a:gd name="connsiteY5" fmla="*/ 420616 h 432622"/>
                  <a:gd name="connsiteX6" fmla="*/ 6330 w 1321313"/>
                  <a:gd name="connsiteY6" fmla="*/ 79511 h 432622"/>
                  <a:gd name="connsiteX0" fmla="*/ 16767 w 1331750"/>
                  <a:gd name="connsiteY0" fmla="*/ 79511 h 424365"/>
                  <a:gd name="connsiteX1" fmla="*/ 659975 w 1331750"/>
                  <a:gd name="connsiteY1" fmla="*/ 40330 h 424365"/>
                  <a:gd name="connsiteX2" fmla="*/ 1048703 w 1331750"/>
                  <a:gd name="connsiteY2" fmla="*/ 8699 h 424365"/>
                  <a:gd name="connsiteX3" fmla="*/ 1329061 w 1331750"/>
                  <a:gd name="connsiteY3" fmla="*/ 243413 h 424365"/>
                  <a:gd name="connsiteX4" fmla="*/ 936559 w 1331750"/>
                  <a:gd name="connsiteY4" fmla="*/ 345128 h 424365"/>
                  <a:gd name="connsiteX5" fmla="*/ 366677 w 1331750"/>
                  <a:gd name="connsiteY5" fmla="*/ 420616 h 424365"/>
                  <a:gd name="connsiteX6" fmla="*/ 203315 w 1331750"/>
                  <a:gd name="connsiteY6" fmla="*/ 224360 h 424365"/>
                  <a:gd name="connsiteX7" fmla="*/ 16767 w 1331750"/>
                  <a:gd name="connsiteY7" fmla="*/ 79511 h 424365"/>
                  <a:gd name="connsiteX0" fmla="*/ 16767 w 1331750"/>
                  <a:gd name="connsiteY0" fmla="*/ 79511 h 449347"/>
                  <a:gd name="connsiteX1" fmla="*/ 659975 w 1331750"/>
                  <a:gd name="connsiteY1" fmla="*/ 40330 h 449347"/>
                  <a:gd name="connsiteX2" fmla="*/ 1048703 w 1331750"/>
                  <a:gd name="connsiteY2" fmla="*/ 8699 h 449347"/>
                  <a:gd name="connsiteX3" fmla="*/ 1329061 w 1331750"/>
                  <a:gd name="connsiteY3" fmla="*/ 243413 h 449347"/>
                  <a:gd name="connsiteX4" fmla="*/ 936559 w 1331750"/>
                  <a:gd name="connsiteY4" fmla="*/ 345128 h 449347"/>
                  <a:gd name="connsiteX5" fmla="*/ 237280 w 1331750"/>
                  <a:gd name="connsiteY5" fmla="*/ 446495 h 449347"/>
                  <a:gd name="connsiteX6" fmla="*/ 203315 w 1331750"/>
                  <a:gd name="connsiteY6" fmla="*/ 224360 h 449347"/>
                  <a:gd name="connsiteX7" fmla="*/ 16767 w 1331750"/>
                  <a:gd name="connsiteY7" fmla="*/ 79511 h 449347"/>
                  <a:gd name="connsiteX0" fmla="*/ 16767 w 1331750"/>
                  <a:gd name="connsiteY0" fmla="*/ 79511 h 447003"/>
                  <a:gd name="connsiteX1" fmla="*/ 659975 w 1331750"/>
                  <a:gd name="connsiteY1" fmla="*/ 40330 h 447003"/>
                  <a:gd name="connsiteX2" fmla="*/ 1048703 w 1331750"/>
                  <a:gd name="connsiteY2" fmla="*/ 8699 h 447003"/>
                  <a:gd name="connsiteX3" fmla="*/ 1329061 w 1331750"/>
                  <a:gd name="connsiteY3" fmla="*/ 243413 h 447003"/>
                  <a:gd name="connsiteX4" fmla="*/ 746778 w 1331750"/>
                  <a:gd name="connsiteY4" fmla="*/ 284743 h 447003"/>
                  <a:gd name="connsiteX5" fmla="*/ 237280 w 1331750"/>
                  <a:gd name="connsiteY5" fmla="*/ 446495 h 447003"/>
                  <a:gd name="connsiteX6" fmla="*/ 203315 w 1331750"/>
                  <a:gd name="connsiteY6" fmla="*/ 224360 h 447003"/>
                  <a:gd name="connsiteX7" fmla="*/ 16767 w 1331750"/>
                  <a:gd name="connsiteY7" fmla="*/ 79511 h 447003"/>
                  <a:gd name="connsiteX0" fmla="*/ 16767 w 1331750"/>
                  <a:gd name="connsiteY0" fmla="*/ 79511 h 446777"/>
                  <a:gd name="connsiteX1" fmla="*/ 659975 w 1331750"/>
                  <a:gd name="connsiteY1" fmla="*/ 40330 h 446777"/>
                  <a:gd name="connsiteX2" fmla="*/ 1048703 w 1331750"/>
                  <a:gd name="connsiteY2" fmla="*/ 8699 h 446777"/>
                  <a:gd name="connsiteX3" fmla="*/ 1329061 w 1331750"/>
                  <a:gd name="connsiteY3" fmla="*/ 243413 h 446777"/>
                  <a:gd name="connsiteX4" fmla="*/ 746778 w 1331750"/>
                  <a:gd name="connsiteY4" fmla="*/ 284743 h 446777"/>
                  <a:gd name="connsiteX5" fmla="*/ 237280 w 1331750"/>
                  <a:gd name="connsiteY5" fmla="*/ 446495 h 446777"/>
                  <a:gd name="connsiteX6" fmla="*/ 203315 w 1331750"/>
                  <a:gd name="connsiteY6" fmla="*/ 224360 h 446777"/>
                  <a:gd name="connsiteX7" fmla="*/ 16767 w 1331750"/>
                  <a:gd name="connsiteY7" fmla="*/ 79511 h 446777"/>
                  <a:gd name="connsiteX0" fmla="*/ 16767 w 1331403"/>
                  <a:gd name="connsiteY0" fmla="*/ 203579 h 570845"/>
                  <a:gd name="connsiteX1" fmla="*/ 659975 w 1331403"/>
                  <a:gd name="connsiteY1" fmla="*/ 164398 h 570845"/>
                  <a:gd name="connsiteX2" fmla="*/ 1014197 w 1331403"/>
                  <a:gd name="connsiteY2" fmla="*/ 3371 h 570845"/>
                  <a:gd name="connsiteX3" fmla="*/ 1329061 w 1331403"/>
                  <a:gd name="connsiteY3" fmla="*/ 367481 h 570845"/>
                  <a:gd name="connsiteX4" fmla="*/ 746778 w 1331403"/>
                  <a:gd name="connsiteY4" fmla="*/ 408811 h 570845"/>
                  <a:gd name="connsiteX5" fmla="*/ 237280 w 1331403"/>
                  <a:gd name="connsiteY5" fmla="*/ 570563 h 570845"/>
                  <a:gd name="connsiteX6" fmla="*/ 203315 w 1331403"/>
                  <a:gd name="connsiteY6" fmla="*/ 348428 h 570845"/>
                  <a:gd name="connsiteX7" fmla="*/ 16767 w 1331403"/>
                  <a:gd name="connsiteY7" fmla="*/ 203579 h 570845"/>
                  <a:gd name="connsiteX0" fmla="*/ 16767 w 1343708"/>
                  <a:gd name="connsiteY0" fmla="*/ 200230 h 567496"/>
                  <a:gd name="connsiteX1" fmla="*/ 659975 w 1343708"/>
                  <a:gd name="connsiteY1" fmla="*/ 161049 h 567496"/>
                  <a:gd name="connsiteX2" fmla="*/ 1014197 w 1343708"/>
                  <a:gd name="connsiteY2" fmla="*/ 22 h 567496"/>
                  <a:gd name="connsiteX3" fmla="*/ 1100463 w 1343708"/>
                  <a:gd name="connsiteY3" fmla="*/ 215683 h 567496"/>
                  <a:gd name="connsiteX4" fmla="*/ 1329061 w 1343708"/>
                  <a:gd name="connsiteY4" fmla="*/ 364132 h 567496"/>
                  <a:gd name="connsiteX5" fmla="*/ 746778 w 1343708"/>
                  <a:gd name="connsiteY5" fmla="*/ 405462 h 567496"/>
                  <a:gd name="connsiteX6" fmla="*/ 237280 w 1343708"/>
                  <a:gd name="connsiteY6" fmla="*/ 567214 h 567496"/>
                  <a:gd name="connsiteX7" fmla="*/ 203315 w 1343708"/>
                  <a:gd name="connsiteY7" fmla="*/ 345079 h 567496"/>
                  <a:gd name="connsiteX8" fmla="*/ 16767 w 1343708"/>
                  <a:gd name="connsiteY8" fmla="*/ 200230 h 567496"/>
                  <a:gd name="connsiteX0" fmla="*/ 16767 w 1232054"/>
                  <a:gd name="connsiteY0" fmla="*/ 200230 h 567703"/>
                  <a:gd name="connsiteX1" fmla="*/ 659975 w 1232054"/>
                  <a:gd name="connsiteY1" fmla="*/ 161049 h 567703"/>
                  <a:gd name="connsiteX2" fmla="*/ 1014197 w 1232054"/>
                  <a:gd name="connsiteY2" fmla="*/ 22 h 567703"/>
                  <a:gd name="connsiteX3" fmla="*/ 1100463 w 1232054"/>
                  <a:gd name="connsiteY3" fmla="*/ 215683 h 567703"/>
                  <a:gd name="connsiteX4" fmla="*/ 1208292 w 1232054"/>
                  <a:gd name="connsiteY4" fmla="*/ 424517 h 567703"/>
                  <a:gd name="connsiteX5" fmla="*/ 746778 w 1232054"/>
                  <a:gd name="connsiteY5" fmla="*/ 405462 h 567703"/>
                  <a:gd name="connsiteX6" fmla="*/ 237280 w 1232054"/>
                  <a:gd name="connsiteY6" fmla="*/ 567214 h 567703"/>
                  <a:gd name="connsiteX7" fmla="*/ 203315 w 1232054"/>
                  <a:gd name="connsiteY7" fmla="*/ 345079 h 567703"/>
                  <a:gd name="connsiteX8" fmla="*/ 16767 w 1232054"/>
                  <a:gd name="connsiteY8" fmla="*/ 200230 h 567703"/>
                  <a:gd name="connsiteX0" fmla="*/ 16767 w 1268107"/>
                  <a:gd name="connsiteY0" fmla="*/ 200230 h 567703"/>
                  <a:gd name="connsiteX1" fmla="*/ 659975 w 1268107"/>
                  <a:gd name="connsiteY1" fmla="*/ 161049 h 567703"/>
                  <a:gd name="connsiteX2" fmla="*/ 1014197 w 1268107"/>
                  <a:gd name="connsiteY2" fmla="*/ 22 h 567703"/>
                  <a:gd name="connsiteX3" fmla="*/ 1100463 w 1268107"/>
                  <a:gd name="connsiteY3" fmla="*/ 215683 h 567703"/>
                  <a:gd name="connsiteX4" fmla="*/ 1208292 w 1268107"/>
                  <a:gd name="connsiteY4" fmla="*/ 424517 h 567703"/>
                  <a:gd name="connsiteX5" fmla="*/ 746778 w 1268107"/>
                  <a:gd name="connsiteY5" fmla="*/ 405462 h 567703"/>
                  <a:gd name="connsiteX6" fmla="*/ 237280 w 1268107"/>
                  <a:gd name="connsiteY6" fmla="*/ 567214 h 567703"/>
                  <a:gd name="connsiteX7" fmla="*/ 203315 w 1268107"/>
                  <a:gd name="connsiteY7" fmla="*/ 345079 h 567703"/>
                  <a:gd name="connsiteX8" fmla="*/ 16767 w 1268107"/>
                  <a:gd name="connsiteY8" fmla="*/ 200230 h 567703"/>
                  <a:gd name="connsiteX0" fmla="*/ 11315 w 1262655"/>
                  <a:gd name="connsiteY0" fmla="*/ 200228 h 567701"/>
                  <a:gd name="connsiteX1" fmla="*/ 551006 w 1262655"/>
                  <a:gd name="connsiteY1" fmla="*/ 169673 h 567701"/>
                  <a:gd name="connsiteX2" fmla="*/ 1008745 w 1262655"/>
                  <a:gd name="connsiteY2" fmla="*/ 20 h 567701"/>
                  <a:gd name="connsiteX3" fmla="*/ 1095011 w 1262655"/>
                  <a:gd name="connsiteY3" fmla="*/ 215681 h 567701"/>
                  <a:gd name="connsiteX4" fmla="*/ 1202840 w 1262655"/>
                  <a:gd name="connsiteY4" fmla="*/ 424515 h 567701"/>
                  <a:gd name="connsiteX5" fmla="*/ 741326 w 1262655"/>
                  <a:gd name="connsiteY5" fmla="*/ 405460 h 567701"/>
                  <a:gd name="connsiteX6" fmla="*/ 231828 w 1262655"/>
                  <a:gd name="connsiteY6" fmla="*/ 567212 h 567701"/>
                  <a:gd name="connsiteX7" fmla="*/ 197863 w 1262655"/>
                  <a:gd name="connsiteY7" fmla="*/ 345077 h 567701"/>
                  <a:gd name="connsiteX8" fmla="*/ 11315 w 1262655"/>
                  <a:gd name="connsiteY8" fmla="*/ 200228 h 567701"/>
                  <a:gd name="connsiteX0" fmla="*/ 167459 w 1418799"/>
                  <a:gd name="connsiteY0" fmla="*/ 200228 h 567372"/>
                  <a:gd name="connsiteX1" fmla="*/ 707150 w 1418799"/>
                  <a:gd name="connsiteY1" fmla="*/ 169673 h 567372"/>
                  <a:gd name="connsiteX2" fmla="*/ 1164889 w 1418799"/>
                  <a:gd name="connsiteY2" fmla="*/ 20 h 567372"/>
                  <a:gd name="connsiteX3" fmla="*/ 1251155 w 1418799"/>
                  <a:gd name="connsiteY3" fmla="*/ 215681 h 567372"/>
                  <a:gd name="connsiteX4" fmla="*/ 1358984 w 1418799"/>
                  <a:gd name="connsiteY4" fmla="*/ 424515 h 567372"/>
                  <a:gd name="connsiteX5" fmla="*/ 897470 w 1418799"/>
                  <a:gd name="connsiteY5" fmla="*/ 405460 h 567372"/>
                  <a:gd name="connsiteX6" fmla="*/ 387972 w 1418799"/>
                  <a:gd name="connsiteY6" fmla="*/ 567212 h 567372"/>
                  <a:gd name="connsiteX7" fmla="*/ 60 w 1418799"/>
                  <a:gd name="connsiteY7" fmla="*/ 371706 h 567372"/>
                  <a:gd name="connsiteX8" fmla="*/ 354007 w 1418799"/>
                  <a:gd name="connsiteY8" fmla="*/ 345077 h 567372"/>
                  <a:gd name="connsiteX9" fmla="*/ 167459 w 1418799"/>
                  <a:gd name="connsiteY9" fmla="*/ 200228 h 567372"/>
                  <a:gd name="connsiteX0" fmla="*/ 239999 w 1491339"/>
                  <a:gd name="connsiteY0" fmla="*/ 200228 h 567372"/>
                  <a:gd name="connsiteX1" fmla="*/ 779690 w 1491339"/>
                  <a:gd name="connsiteY1" fmla="*/ 169673 h 567372"/>
                  <a:gd name="connsiteX2" fmla="*/ 1237429 w 1491339"/>
                  <a:gd name="connsiteY2" fmla="*/ 20 h 567372"/>
                  <a:gd name="connsiteX3" fmla="*/ 1323695 w 1491339"/>
                  <a:gd name="connsiteY3" fmla="*/ 215681 h 567372"/>
                  <a:gd name="connsiteX4" fmla="*/ 1431524 w 1491339"/>
                  <a:gd name="connsiteY4" fmla="*/ 424515 h 567372"/>
                  <a:gd name="connsiteX5" fmla="*/ 970010 w 1491339"/>
                  <a:gd name="connsiteY5" fmla="*/ 405460 h 567372"/>
                  <a:gd name="connsiteX6" fmla="*/ 460512 w 1491339"/>
                  <a:gd name="connsiteY6" fmla="*/ 567212 h 567372"/>
                  <a:gd name="connsiteX7" fmla="*/ 72600 w 1491339"/>
                  <a:gd name="connsiteY7" fmla="*/ 371706 h 567372"/>
                  <a:gd name="connsiteX8" fmla="*/ 12479 w 1491339"/>
                  <a:gd name="connsiteY8" fmla="*/ 163922 h 567372"/>
                  <a:gd name="connsiteX9" fmla="*/ 239999 w 1491339"/>
                  <a:gd name="connsiteY9" fmla="*/ 200228 h 567372"/>
                  <a:gd name="connsiteX0" fmla="*/ 239538 w 1490878"/>
                  <a:gd name="connsiteY0" fmla="*/ 200259 h 567403"/>
                  <a:gd name="connsiteX1" fmla="*/ 727470 w 1490878"/>
                  <a:gd name="connsiteY1" fmla="*/ 83439 h 567403"/>
                  <a:gd name="connsiteX2" fmla="*/ 1236968 w 1490878"/>
                  <a:gd name="connsiteY2" fmla="*/ 51 h 567403"/>
                  <a:gd name="connsiteX3" fmla="*/ 1323234 w 1490878"/>
                  <a:gd name="connsiteY3" fmla="*/ 215712 h 567403"/>
                  <a:gd name="connsiteX4" fmla="*/ 1431063 w 1490878"/>
                  <a:gd name="connsiteY4" fmla="*/ 424546 h 567403"/>
                  <a:gd name="connsiteX5" fmla="*/ 969549 w 1490878"/>
                  <a:gd name="connsiteY5" fmla="*/ 405491 h 567403"/>
                  <a:gd name="connsiteX6" fmla="*/ 460051 w 1490878"/>
                  <a:gd name="connsiteY6" fmla="*/ 567243 h 567403"/>
                  <a:gd name="connsiteX7" fmla="*/ 72139 w 1490878"/>
                  <a:gd name="connsiteY7" fmla="*/ 371737 h 567403"/>
                  <a:gd name="connsiteX8" fmla="*/ 12018 w 1490878"/>
                  <a:gd name="connsiteY8" fmla="*/ 163953 h 567403"/>
                  <a:gd name="connsiteX9" fmla="*/ 239538 w 1490878"/>
                  <a:gd name="connsiteY9" fmla="*/ 200259 h 567403"/>
                  <a:gd name="connsiteX0" fmla="*/ 239538 w 1554415"/>
                  <a:gd name="connsiteY0" fmla="*/ 200259 h 567403"/>
                  <a:gd name="connsiteX1" fmla="*/ 727470 w 1554415"/>
                  <a:gd name="connsiteY1" fmla="*/ 83439 h 567403"/>
                  <a:gd name="connsiteX2" fmla="*/ 1236968 w 1554415"/>
                  <a:gd name="connsiteY2" fmla="*/ 51 h 567403"/>
                  <a:gd name="connsiteX3" fmla="*/ 1513015 w 1554415"/>
                  <a:gd name="connsiteY3" fmla="*/ 120821 h 567403"/>
                  <a:gd name="connsiteX4" fmla="*/ 1431063 w 1554415"/>
                  <a:gd name="connsiteY4" fmla="*/ 424546 h 567403"/>
                  <a:gd name="connsiteX5" fmla="*/ 969549 w 1554415"/>
                  <a:gd name="connsiteY5" fmla="*/ 405491 h 567403"/>
                  <a:gd name="connsiteX6" fmla="*/ 460051 w 1554415"/>
                  <a:gd name="connsiteY6" fmla="*/ 567243 h 567403"/>
                  <a:gd name="connsiteX7" fmla="*/ 72139 w 1554415"/>
                  <a:gd name="connsiteY7" fmla="*/ 371737 h 567403"/>
                  <a:gd name="connsiteX8" fmla="*/ 12018 w 1554415"/>
                  <a:gd name="connsiteY8" fmla="*/ 163953 h 567403"/>
                  <a:gd name="connsiteX9" fmla="*/ 239538 w 1554415"/>
                  <a:gd name="connsiteY9" fmla="*/ 200259 h 567403"/>
                  <a:gd name="connsiteX0" fmla="*/ 240666 w 1555543"/>
                  <a:gd name="connsiteY0" fmla="*/ 200227 h 567371"/>
                  <a:gd name="connsiteX1" fmla="*/ 849368 w 1555543"/>
                  <a:gd name="connsiteY1" fmla="*/ 178297 h 567371"/>
                  <a:gd name="connsiteX2" fmla="*/ 1238096 w 1555543"/>
                  <a:gd name="connsiteY2" fmla="*/ 19 h 567371"/>
                  <a:gd name="connsiteX3" fmla="*/ 1514143 w 1555543"/>
                  <a:gd name="connsiteY3" fmla="*/ 120789 h 567371"/>
                  <a:gd name="connsiteX4" fmla="*/ 1432191 w 1555543"/>
                  <a:gd name="connsiteY4" fmla="*/ 424514 h 567371"/>
                  <a:gd name="connsiteX5" fmla="*/ 970677 w 1555543"/>
                  <a:gd name="connsiteY5" fmla="*/ 405459 h 567371"/>
                  <a:gd name="connsiteX6" fmla="*/ 461179 w 1555543"/>
                  <a:gd name="connsiteY6" fmla="*/ 567211 h 567371"/>
                  <a:gd name="connsiteX7" fmla="*/ 73267 w 1555543"/>
                  <a:gd name="connsiteY7" fmla="*/ 371705 h 567371"/>
                  <a:gd name="connsiteX8" fmla="*/ 13146 w 1555543"/>
                  <a:gd name="connsiteY8" fmla="*/ 163921 h 567371"/>
                  <a:gd name="connsiteX9" fmla="*/ 240666 w 1555543"/>
                  <a:gd name="connsiteY9" fmla="*/ 200227 h 567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5543" h="567371">
                    <a:moveTo>
                      <a:pt x="240666" y="200227"/>
                    </a:moveTo>
                    <a:cubicBezTo>
                      <a:pt x="380036" y="202623"/>
                      <a:pt x="683130" y="211665"/>
                      <a:pt x="849368" y="178297"/>
                    </a:cubicBezTo>
                    <a:cubicBezTo>
                      <a:pt x="1015606" y="144929"/>
                      <a:pt x="1145991" y="-1898"/>
                      <a:pt x="1238096" y="19"/>
                    </a:cubicBezTo>
                    <a:cubicBezTo>
                      <a:pt x="1330201" y="1936"/>
                      <a:pt x="1461666" y="60104"/>
                      <a:pt x="1514143" y="120789"/>
                    </a:cubicBezTo>
                    <a:cubicBezTo>
                      <a:pt x="1566620" y="181474"/>
                      <a:pt x="1596093" y="351190"/>
                      <a:pt x="1432191" y="424514"/>
                    </a:cubicBezTo>
                    <a:cubicBezTo>
                      <a:pt x="1354553" y="463332"/>
                      <a:pt x="1132512" y="381676"/>
                      <a:pt x="970677" y="405459"/>
                    </a:cubicBezTo>
                    <a:cubicBezTo>
                      <a:pt x="808842" y="429242"/>
                      <a:pt x="610747" y="572837"/>
                      <a:pt x="461179" y="567211"/>
                    </a:cubicBezTo>
                    <a:cubicBezTo>
                      <a:pt x="311611" y="561585"/>
                      <a:pt x="78928" y="408728"/>
                      <a:pt x="73267" y="371705"/>
                    </a:cubicBezTo>
                    <a:cubicBezTo>
                      <a:pt x="67606" y="334683"/>
                      <a:pt x="45631" y="198252"/>
                      <a:pt x="13146" y="163921"/>
                    </a:cubicBezTo>
                    <a:cubicBezTo>
                      <a:pt x="-45172" y="107070"/>
                      <a:pt x="101296" y="197831"/>
                      <a:pt x="240666" y="200227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383A0444-0FDA-4F55-B4F2-F936090BB71A}"/>
                </a:ext>
              </a:extLst>
            </p:cNvPr>
            <p:cNvSpPr/>
            <p:nvPr/>
          </p:nvSpPr>
          <p:spPr>
            <a:xfrm rot="8529034">
              <a:off x="5236354" y="4208234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91D5F088-213E-449A-A10C-A5E6F2D060AE}"/>
                </a:ext>
              </a:extLst>
            </p:cNvPr>
            <p:cNvSpPr/>
            <p:nvPr/>
          </p:nvSpPr>
          <p:spPr>
            <a:xfrm rot="8529034">
              <a:off x="5336366" y="4317772"/>
              <a:ext cx="786256" cy="232566"/>
            </a:xfrm>
            <a:custGeom>
              <a:avLst/>
              <a:gdLst>
                <a:gd name="connsiteX0" fmla="*/ 157044 w 786256"/>
                <a:gd name="connsiteY0" fmla="*/ 146161 h 232566"/>
                <a:gd name="connsiteX1" fmla="*/ 420933 w 786256"/>
                <a:gd name="connsiteY1" fmla="*/ 193040 h 232566"/>
                <a:gd name="connsiteX2" fmla="*/ 707328 w 786256"/>
                <a:gd name="connsiteY2" fmla="*/ 116284 h 232566"/>
                <a:gd name="connsiteX3" fmla="*/ 420933 w 786256"/>
                <a:gd name="connsiteY3" fmla="*/ 39528 h 232566"/>
                <a:gd name="connsiteX4" fmla="*/ 134538 w 786256"/>
                <a:gd name="connsiteY4" fmla="*/ 116284 h 232566"/>
                <a:gd name="connsiteX5" fmla="*/ 157044 w 786256"/>
                <a:gd name="connsiteY5" fmla="*/ 146161 h 232566"/>
                <a:gd name="connsiteX6" fmla="*/ 30894 w 786256"/>
                <a:gd name="connsiteY6" fmla="*/ 161545 h 232566"/>
                <a:gd name="connsiteX7" fmla="*/ 0 w 786256"/>
                <a:gd name="connsiteY7" fmla="*/ 116283 h 232566"/>
                <a:gd name="connsiteX8" fmla="*/ 393128 w 786256"/>
                <a:gd name="connsiteY8" fmla="*/ 0 h 232566"/>
                <a:gd name="connsiteX9" fmla="*/ 786256 w 786256"/>
                <a:gd name="connsiteY9" fmla="*/ 116283 h 232566"/>
                <a:gd name="connsiteX10" fmla="*/ 393128 w 786256"/>
                <a:gd name="connsiteY10" fmla="*/ 232566 h 232566"/>
                <a:gd name="connsiteX11" fmla="*/ 30894 w 786256"/>
                <a:gd name="connsiteY11" fmla="*/ 161545 h 23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256" h="232566">
                  <a:moveTo>
                    <a:pt x="157044" y="146161"/>
                  </a:moveTo>
                  <a:cubicBezTo>
                    <a:pt x="200521" y="173709"/>
                    <a:pt x="302304" y="193040"/>
                    <a:pt x="420933" y="193040"/>
                  </a:cubicBezTo>
                  <a:cubicBezTo>
                    <a:pt x="579105" y="193040"/>
                    <a:pt x="707328" y="158675"/>
                    <a:pt x="707328" y="116284"/>
                  </a:cubicBezTo>
                  <a:cubicBezTo>
                    <a:pt x="707328" y="73893"/>
                    <a:pt x="579105" y="39528"/>
                    <a:pt x="420933" y="39528"/>
                  </a:cubicBezTo>
                  <a:cubicBezTo>
                    <a:pt x="262761" y="39528"/>
                    <a:pt x="134538" y="73892"/>
                    <a:pt x="134538" y="116284"/>
                  </a:cubicBezTo>
                  <a:cubicBezTo>
                    <a:pt x="134538" y="126881"/>
                    <a:pt x="142552" y="136978"/>
                    <a:pt x="157044" y="146161"/>
                  </a:cubicBezTo>
                  <a:close/>
                  <a:moveTo>
                    <a:pt x="30894" y="161545"/>
                  </a:moveTo>
                  <a:cubicBezTo>
                    <a:pt x="11000" y="147634"/>
                    <a:pt x="0" y="132338"/>
                    <a:pt x="0" y="116283"/>
                  </a:cubicBezTo>
                  <a:cubicBezTo>
                    <a:pt x="0" y="52062"/>
                    <a:pt x="176009" y="0"/>
                    <a:pt x="393128" y="0"/>
                  </a:cubicBezTo>
                  <a:cubicBezTo>
                    <a:pt x="610247" y="0"/>
                    <a:pt x="786256" y="52062"/>
                    <a:pt x="786256" y="116283"/>
                  </a:cubicBezTo>
                  <a:cubicBezTo>
                    <a:pt x="786256" y="180504"/>
                    <a:pt x="610247" y="232566"/>
                    <a:pt x="393128" y="232566"/>
                  </a:cubicBezTo>
                  <a:cubicBezTo>
                    <a:pt x="230288" y="232566"/>
                    <a:pt x="90574" y="203281"/>
                    <a:pt x="30894" y="161545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CDC165BA-304C-4886-A548-1A7C703C441F}"/>
                </a:ext>
              </a:extLst>
            </p:cNvPr>
            <p:cNvSpPr/>
            <p:nvPr/>
          </p:nvSpPr>
          <p:spPr>
            <a:xfrm>
              <a:off x="4654588" y="4482255"/>
              <a:ext cx="636352" cy="417447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70281098-AE72-4994-B59F-205414EB7F55}"/>
                </a:ext>
              </a:extLst>
            </p:cNvPr>
            <p:cNvSpPr/>
            <p:nvPr/>
          </p:nvSpPr>
          <p:spPr>
            <a:xfrm>
              <a:off x="4376738" y="4781687"/>
              <a:ext cx="493463" cy="323712"/>
            </a:xfrm>
            <a:custGeom>
              <a:avLst/>
              <a:gdLst>
                <a:gd name="connsiteX0" fmla="*/ 90487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90487 w 595312"/>
                <a:gd name="connsiteY7" fmla="*/ 390525 h 390525"/>
                <a:gd name="connsiteX0" fmla="*/ 38100 w 595312"/>
                <a:gd name="connsiteY0" fmla="*/ 390525 h 390525"/>
                <a:gd name="connsiteX1" fmla="*/ 547687 w 595312"/>
                <a:gd name="connsiteY1" fmla="*/ 390525 h 390525"/>
                <a:gd name="connsiteX2" fmla="*/ 595312 w 595312"/>
                <a:gd name="connsiteY2" fmla="*/ 238125 h 390525"/>
                <a:gd name="connsiteX3" fmla="*/ 481012 w 595312"/>
                <a:gd name="connsiteY3" fmla="*/ 52388 h 390525"/>
                <a:gd name="connsiteX4" fmla="*/ 276225 w 595312"/>
                <a:gd name="connsiteY4" fmla="*/ 0 h 390525"/>
                <a:gd name="connsiteX5" fmla="*/ 100012 w 595312"/>
                <a:gd name="connsiteY5" fmla="*/ 33338 h 390525"/>
                <a:gd name="connsiteX6" fmla="*/ 0 w 595312"/>
                <a:gd name="connsiteY6" fmla="*/ 242888 h 390525"/>
                <a:gd name="connsiteX7" fmla="*/ 38100 w 595312"/>
                <a:gd name="connsiteY7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2" h="390525">
                  <a:moveTo>
                    <a:pt x="38100" y="390525"/>
                  </a:moveTo>
                  <a:lnTo>
                    <a:pt x="547687" y="390525"/>
                  </a:lnTo>
                  <a:lnTo>
                    <a:pt x="595312" y="238125"/>
                  </a:lnTo>
                  <a:lnTo>
                    <a:pt x="481012" y="52388"/>
                  </a:lnTo>
                  <a:lnTo>
                    <a:pt x="276225" y="0"/>
                  </a:lnTo>
                  <a:lnTo>
                    <a:pt x="100012" y="33338"/>
                  </a:lnTo>
                  <a:lnTo>
                    <a:pt x="0" y="242888"/>
                  </a:lnTo>
                  <a:lnTo>
                    <a:pt x="38100" y="3905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CFD64447-F5B8-4C1E-9DD2-5D809E618880}"/>
              </a:ext>
            </a:extLst>
          </p:cNvPr>
          <p:cNvGrpSpPr/>
          <p:nvPr/>
        </p:nvGrpSpPr>
        <p:grpSpPr>
          <a:xfrm>
            <a:off x="6627643" y="1120094"/>
            <a:ext cx="2541706" cy="2308906"/>
            <a:chOff x="167595" y="299561"/>
            <a:chExt cx="4534400" cy="4119086"/>
          </a:xfrm>
        </p:grpSpPr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0B049AEC-1EA3-4582-997D-D63FF21A3015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582" name="月 581">
                <a:extLst>
                  <a:ext uri="{FF2B5EF4-FFF2-40B4-BE49-F238E27FC236}">
                    <a16:creationId xmlns:a16="http://schemas.microsoft.com/office/drawing/2014/main" id="{4A6486AF-2BC3-4F16-94C9-F601475D9F63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8332B712-8E66-4D1E-853F-3B297194DFFC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7F206F45-7EE2-4CF7-B832-AF41F87AFFCB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D93C3F82-56C6-4F86-8735-811B57F14054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01CD0160-2758-46C5-AEE2-7262047E4294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0EAA7593-0139-4E7C-BE0C-6BD2E1B93D3F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F3E56B96-4D45-4CD2-8231-A3B37403E095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A62A61D5-5314-4AF5-B602-F48809A1AC58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楕円 3">
                <a:extLst>
                  <a:ext uri="{FF2B5EF4-FFF2-40B4-BE49-F238E27FC236}">
                    <a16:creationId xmlns:a16="http://schemas.microsoft.com/office/drawing/2014/main" id="{20CDCDB4-C2DF-4490-976C-2387D986C4BE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楕円 3">
                <a:extLst>
                  <a:ext uri="{FF2B5EF4-FFF2-40B4-BE49-F238E27FC236}">
                    <a16:creationId xmlns:a16="http://schemas.microsoft.com/office/drawing/2014/main" id="{9573EB9E-C66E-4686-8E26-D8F8FAECD2DC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AFF1095F-A4A5-4B75-B706-D8025D101291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FBAFDB11-4986-43AE-9BCB-DAA53856EBB8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5" name="四角形: 角を丸くする 574">
              <a:extLst>
                <a:ext uri="{FF2B5EF4-FFF2-40B4-BE49-F238E27FC236}">
                  <a16:creationId xmlns:a16="http://schemas.microsoft.com/office/drawing/2014/main" id="{B690A3AD-F2E6-4555-89B5-2591ED6A9567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四角形: 角を丸くする 575">
              <a:extLst>
                <a:ext uri="{FF2B5EF4-FFF2-40B4-BE49-F238E27FC236}">
                  <a16:creationId xmlns:a16="http://schemas.microsoft.com/office/drawing/2014/main" id="{81F4A6A8-3440-4213-BD39-84B88963E0F2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四角形: 角を丸くする 576">
              <a:extLst>
                <a:ext uri="{FF2B5EF4-FFF2-40B4-BE49-F238E27FC236}">
                  <a16:creationId xmlns:a16="http://schemas.microsoft.com/office/drawing/2014/main" id="{597FEFEF-0B99-4664-A313-EECFFA5806A2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052BA6CE-8BC0-43F8-94FA-C37CCE195BD8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59ED1F1B-71A9-44A0-A078-D405F6A5FF4D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四角形: 角を丸くする 579">
              <a:extLst>
                <a:ext uri="{FF2B5EF4-FFF2-40B4-BE49-F238E27FC236}">
                  <a16:creationId xmlns:a16="http://schemas.microsoft.com/office/drawing/2014/main" id="{EC04E351-7ABD-4B4A-83A1-D9BD5C1F6A65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1" name="四角形: 角を丸くする 580">
              <a:extLst>
                <a:ext uri="{FF2B5EF4-FFF2-40B4-BE49-F238E27FC236}">
                  <a16:creationId xmlns:a16="http://schemas.microsoft.com/office/drawing/2014/main" id="{372DFD4A-0557-4A07-A62A-97BADC1DB72D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EA345901-FE15-4565-9783-E9E343531C16}"/>
              </a:ext>
            </a:extLst>
          </p:cNvPr>
          <p:cNvGrpSpPr/>
          <p:nvPr/>
        </p:nvGrpSpPr>
        <p:grpSpPr>
          <a:xfrm>
            <a:off x="3975503" y="1061753"/>
            <a:ext cx="2107852" cy="2267340"/>
            <a:chOff x="2608891" y="1454698"/>
            <a:chExt cx="2751102" cy="2959258"/>
          </a:xfrm>
        </p:grpSpPr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D8E89102-E2B5-45A3-BEF4-4AEC330F2CFF}"/>
                </a:ext>
              </a:extLst>
            </p:cNvPr>
            <p:cNvGrpSpPr/>
            <p:nvPr/>
          </p:nvGrpSpPr>
          <p:grpSpPr>
            <a:xfrm>
              <a:off x="2608891" y="1454698"/>
              <a:ext cx="2751102" cy="2959258"/>
              <a:chOff x="2608891" y="1454698"/>
              <a:chExt cx="2751102" cy="2959258"/>
            </a:xfrm>
            <a:solidFill>
              <a:srgbClr val="33CC33"/>
            </a:solidFill>
          </p:grpSpPr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7CBA4380-BD38-4A3B-8FD2-9207FDE25025}"/>
                  </a:ext>
                </a:extLst>
              </p:cNvPr>
              <p:cNvSpPr/>
              <p:nvPr/>
            </p:nvSpPr>
            <p:spPr>
              <a:xfrm rot="16200000">
                <a:off x="2569475" y="1749467"/>
                <a:ext cx="2442997" cy="1853460"/>
              </a:xfrm>
              <a:custGeom>
                <a:avLst/>
                <a:gdLst>
                  <a:gd name="connsiteX0" fmla="*/ 2442997 w 2442997"/>
                  <a:gd name="connsiteY0" fmla="*/ 1012977 h 1853460"/>
                  <a:gd name="connsiteX1" fmla="*/ 2409049 w 2442997"/>
                  <a:gd name="connsiteY1" fmla="*/ 1020862 h 1853460"/>
                  <a:gd name="connsiteX2" fmla="*/ 2337301 w 2442997"/>
                  <a:gd name="connsiteY2" fmla="*/ 1026274 h 1853460"/>
                  <a:gd name="connsiteX3" fmla="*/ 2318383 w 2442997"/>
                  <a:gd name="connsiteY3" fmla="*/ 986627 h 1853460"/>
                  <a:gd name="connsiteX4" fmla="*/ 2288317 w 2442997"/>
                  <a:gd name="connsiteY4" fmla="*/ 878477 h 1853460"/>
                  <a:gd name="connsiteX5" fmla="*/ 2262183 w 2442997"/>
                  <a:gd name="connsiteY5" fmla="*/ 922433 h 1853460"/>
                  <a:gd name="connsiteX6" fmla="*/ 1545615 w 2442997"/>
                  <a:gd name="connsiteY6" fmla="*/ 1536121 h 1853460"/>
                  <a:gd name="connsiteX7" fmla="*/ 232864 w 2442997"/>
                  <a:gd name="connsiteY7" fmla="*/ 1715355 h 1853460"/>
                  <a:gd name="connsiteX8" fmla="*/ 1488403 w 2442997"/>
                  <a:gd name="connsiteY8" fmla="*/ 1437028 h 1853460"/>
                  <a:gd name="connsiteX9" fmla="*/ 2208388 w 2442997"/>
                  <a:gd name="connsiteY9" fmla="*/ 831697 h 1853460"/>
                  <a:gd name="connsiteX10" fmla="*/ 2228729 w 2442997"/>
                  <a:gd name="connsiteY10" fmla="*/ 800080 h 1853460"/>
                  <a:gd name="connsiteX11" fmla="*/ 2101735 w 2442997"/>
                  <a:gd name="connsiteY11" fmla="*/ 851318 h 1853460"/>
                  <a:gd name="connsiteX12" fmla="*/ 1062175 w 2442997"/>
                  <a:gd name="connsiteY12" fmla="*/ 801519 h 1853460"/>
                  <a:gd name="connsiteX13" fmla="*/ 7182 w 2442997"/>
                  <a:gd name="connsiteY13" fmla="*/ 0 h 1853460"/>
                  <a:gd name="connsiteX14" fmla="*/ 1091790 w 2442997"/>
                  <a:gd name="connsiteY14" fmla="*/ 690993 h 1853460"/>
                  <a:gd name="connsiteX15" fmla="*/ 2185702 w 2442997"/>
                  <a:gd name="connsiteY15" fmla="*/ 736625 h 1853460"/>
                  <a:gd name="connsiteX16" fmla="*/ 2280114 w 2442997"/>
                  <a:gd name="connsiteY16" fmla="*/ 698424 h 1853460"/>
                  <a:gd name="connsiteX17" fmla="*/ 2287105 w 2442997"/>
                  <a:gd name="connsiteY17" fmla="*/ 618472 h 1853460"/>
                  <a:gd name="connsiteX18" fmla="*/ 2318383 w 2442997"/>
                  <a:gd name="connsiteY18" fmla="*/ 505964 h 1853460"/>
                  <a:gd name="connsiteX19" fmla="*/ 2329742 w 2442997"/>
                  <a:gd name="connsiteY19" fmla="*/ 482159 h 1853460"/>
                  <a:gd name="connsiteX20" fmla="*/ 2335690 w 2442997"/>
                  <a:gd name="connsiteY20" fmla="*/ 481710 h 1853460"/>
                  <a:gd name="connsiteX21" fmla="*/ 2409049 w 2442997"/>
                  <a:gd name="connsiteY21" fmla="*/ 487243 h 1853460"/>
                  <a:gd name="connsiteX22" fmla="*/ 2437608 w 2442997"/>
                  <a:gd name="connsiteY22" fmla="*/ 493876 h 1853460"/>
                  <a:gd name="connsiteX23" fmla="*/ 2433025 w 2442997"/>
                  <a:gd name="connsiteY23" fmla="*/ 506003 h 1853460"/>
                  <a:gd name="connsiteX24" fmla="*/ 2400221 w 2442997"/>
                  <a:gd name="connsiteY24" fmla="*/ 746295 h 1853460"/>
                  <a:gd name="connsiteX25" fmla="*/ 2433025 w 2442997"/>
                  <a:gd name="connsiteY25" fmla="*/ 986587 h 185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42997" h="1853460">
                    <a:moveTo>
                      <a:pt x="2442997" y="1012977"/>
                    </a:moveTo>
                    <a:lnTo>
                      <a:pt x="2409049" y="1020862"/>
                    </a:lnTo>
                    <a:lnTo>
                      <a:pt x="2337301" y="1026274"/>
                    </a:lnTo>
                    <a:lnTo>
                      <a:pt x="2318383" y="986627"/>
                    </a:lnTo>
                    <a:lnTo>
                      <a:pt x="2288317" y="878477"/>
                    </a:lnTo>
                    <a:lnTo>
                      <a:pt x="2262183" y="922433"/>
                    </a:lnTo>
                    <a:cubicBezTo>
                      <a:pt x="2120464" y="1126748"/>
                      <a:pt x="1866425" y="1350902"/>
                      <a:pt x="1545615" y="1536121"/>
                    </a:cubicBezTo>
                    <a:cubicBezTo>
                      <a:pt x="958993" y="1874808"/>
                      <a:pt x="371254" y="1955054"/>
                      <a:pt x="232864" y="1715355"/>
                    </a:cubicBezTo>
                    <a:cubicBezTo>
                      <a:pt x="473355" y="1839600"/>
                      <a:pt x="989186" y="1725251"/>
                      <a:pt x="1488403" y="1437028"/>
                    </a:cubicBezTo>
                    <a:cubicBezTo>
                      <a:pt x="1800414" y="1256888"/>
                      <a:pt x="2056849" y="1037169"/>
                      <a:pt x="2208388" y="831697"/>
                    </a:cubicBezTo>
                    <a:lnTo>
                      <a:pt x="2228729" y="800080"/>
                    </a:lnTo>
                    <a:lnTo>
                      <a:pt x="2101735" y="851318"/>
                    </a:lnTo>
                    <a:cubicBezTo>
                      <a:pt x="1854332" y="923038"/>
                      <a:pt x="1471107" y="911092"/>
                      <a:pt x="1062175" y="801519"/>
                    </a:cubicBezTo>
                    <a:cubicBezTo>
                      <a:pt x="407883" y="626202"/>
                      <a:pt x="-64454" y="267349"/>
                      <a:pt x="7182" y="0"/>
                    </a:cubicBezTo>
                    <a:cubicBezTo>
                      <a:pt x="89379" y="257907"/>
                      <a:pt x="534985" y="541798"/>
                      <a:pt x="1091790" y="690993"/>
                    </a:cubicBezTo>
                    <a:cubicBezTo>
                      <a:pt x="1518093" y="805221"/>
                      <a:pt x="1927424" y="818480"/>
                      <a:pt x="2185702" y="736625"/>
                    </a:cubicBezTo>
                    <a:lnTo>
                      <a:pt x="2280114" y="698424"/>
                    </a:lnTo>
                    <a:lnTo>
                      <a:pt x="2287105" y="618472"/>
                    </a:lnTo>
                    <a:cubicBezTo>
                      <a:pt x="2294368" y="578093"/>
                      <a:pt x="2304981" y="540266"/>
                      <a:pt x="2318383" y="505964"/>
                    </a:cubicBezTo>
                    <a:lnTo>
                      <a:pt x="2329742" y="482159"/>
                    </a:lnTo>
                    <a:lnTo>
                      <a:pt x="2335690" y="481710"/>
                    </a:lnTo>
                    <a:cubicBezTo>
                      <a:pt x="2360819" y="481710"/>
                      <a:pt x="2385353" y="483615"/>
                      <a:pt x="2409049" y="487243"/>
                    </a:cubicBezTo>
                    <a:lnTo>
                      <a:pt x="2437608" y="493876"/>
                    </a:lnTo>
                    <a:lnTo>
                      <a:pt x="2433025" y="506003"/>
                    </a:lnTo>
                    <a:cubicBezTo>
                      <a:pt x="2411733" y="579641"/>
                      <a:pt x="2400221" y="661734"/>
                      <a:pt x="2400221" y="746295"/>
                    </a:cubicBezTo>
                    <a:cubicBezTo>
                      <a:pt x="2400221" y="830856"/>
                      <a:pt x="2411733" y="912950"/>
                      <a:pt x="2433025" y="9865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F6008F4C-24B0-4233-A16C-64FAFD957DD6}"/>
                  </a:ext>
                </a:extLst>
              </p:cNvPr>
              <p:cNvSpPr/>
              <p:nvPr/>
            </p:nvSpPr>
            <p:spPr>
              <a:xfrm>
                <a:off x="4040877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983101A0-3CBE-4C0A-9A71-4781C4234543}"/>
                  </a:ext>
                </a:extLst>
              </p:cNvPr>
              <p:cNvSpPr/>
              <p:nvPr/>
            </p:nvSpPr>
            <p:spPr>
              <a:xfrm rot="900000">
                <a:off x="2608891" y="3260785"/>
                <a:ext cx="1319116" cy="1153171"/>
              </a:xfrm>
              <a:custGeom>
                <a:avLst/>
                <a:gdLst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163227 w 3701936"/>
                  <a:gd name="connsiteY8" fmla="*/ 0 h 3259258"/>
                  <a:gd name="connsiteX9" fmla="*/ 1317400 w 3701936"/>
                  <a:gd name="connsiteY9" fmla="*/ 25365 h 3259258"/>
                  <a:gd name="connsiteX10" fmla="*/ 1850968 w 3701936"/>
                  <a:gd name="connsiteY10" fmla="*/ 61627 h 3259258"/>
                  <a:gd name="connsiteX11" fmla="*/ 2384536 w 3701936"/>
                  <a:gd name="connsiteY11" fmla="*/ 25365 h 3259258"/>
                  <a:gd name="connsiteX0" fmla="*/ 2538710 w 3701936"/>
                  <a:gd name="connsiteY0" fmla="*/ 0 h 3259258"/>
                  <a:gd name="connsiteX1" fmla="*/ 2649463 w 3701936"/>
                  <a:gd name="connsiteY1" fmla="*/ 23025 h 3259258"/>
                  <a:gd name="connsiteX2" fmla="*/ 3638426 w 3701936"/>
                  <a:gd name="connsiteY2" fmla="*/ 1998251 h 3259258"/>
                  <a:gd name="connsiteX3" fmla="*/ 1941384 w 3701936"/>
                  <a:gd name="connsiteY3" fmla="*/ 3244934 h 3259258"/>
                  <a:gd name="connsiteX4" fmla="*/ 1850967 w 3701936"/>
                  <a:gd name="connsiteY4" fmla="*/ 3226137 h 3259258"/>
                  <a:gd name="connsiteX5" fmla="*/ 1760552 w 3701936"/>
                  <a:gd name="connsiteY5" fmla="*/ 3244934 h 3259258"/>
                  <a:gd name="connsiteX6" fmla="*/ 63510 w 3701936"/>
                  <a:gd name="connsiteY6" fmla="*/ 1998251 h 3259258"/>
                  <a:gd name="connsiteX7" fmla="*/ 1052474 w 3701936"/>
                  <a:gd name="connsiteY7" fmla="*/ 23025 h 3259258"/>
                  <a:gd name="connsiteX8" fmla="*/ 1317400 w 3701936"/>
                  <a:gd name="connsiteY8" fmla="*/ 25365 h 3259258"/>
                  <a:gd name="connsiteX9" fmla="*/ 1850968 w 3701936"/>
                  <a:gd name="connsiteY9" fmla="*/ 61627 h 3259258"/>
                  <a:gd name="connsiteX10" fmla="*/ 2384536 w 3701936"/>
                  <a:gd name="connsiteY10" fmla="*/ 25365 h 3259258"/>
                  <a:gd name="connsiteX11" fmla="*/ 2538710 w 3701936"/>
                  <a:gd name="connsiteY11" fmla="*/ 0 h 3259258"/>
                  <a:gd name="connsiteX0" fmla="*/ 2384536 w 3701936"/>
                  <a:gd name="connsiteY0" fmla="*/ 2340 h 3236233"/>
                  <a:gd name="connsiteX1" fmla="*/ 2649463 w 3701936"/>
                  <a:gd name="connsiteY1" fmla="*/ 0 h 3236233"/>
                  <a:gd name="connsiteX2" fmla="*/ 3638426 w 3701936"/>
                  <a:gd name="connsiteY2" fmla="*/ 1975226 h 3236233"/>
                  <a:gd name="connsiteX3" fmla="*/ 1941384 w 3701936"/>
                  <a:gd name="connsiteY3" fmla="*/ 3221909 h 3236233"/>
                  <a:gd name="connsiteX4" fmla="*/ 1850967 w 3701936"/>
                  <a:gd name="connsiteY4" fmla="*/ 3203112 h 3236233"/>
                  <a:gd name="connsiteX5" fmla="*/ 1760552 w 3701936"/>
                  <a:gd name="connsiteY5" fmla="*/ 3221909 h 3236233"/>
                  <a:gd name="connsiteX6" fmla="*/ 63510 w 3701936"/>
                  <a:gd name="connsiteY6" fmla="*/ 1975226 h 3236233"/>
                  <a:gd name="connsiteX7" fmla="*/ 1052474 w 3701936"/>
                  <a:gd name="connsiteY7" fmla="*/ 0 h 3236233"/>
                  <a:gd name="connsiteX8" fmla="*/ 1317400 w 3701936"/>
                  <a:gd name="connsiteY8" fmla="*/ 2340 h 3236233"/>
                  <a:gd name="connsiteX9" fmla="*/ 1850968 w 3701936"/>
                  <a:gd name="connsiteY9" fmla="*/ 38602 h 3236233"/>
                  <a:gd name="connsiteX10" fmla="*/ 2384536 w 3701936"/>
                  <a:gd name="connsiteY10" fmla="*/ 2340 h 323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1936" h="3236233">
                    <a:moveTo>
                      <a:pt x="2384536" y="2340"/>
                    </a:moveTo>
                    <a:lnTo>
                      <a:pt x="2649463" y="0"/>
                    </a:lnTo>
                    <a:cubicBezTo>
                      <a:pt x="3431786" y="209623"/>
                      <a:pt x="3874560" y="1093962"/>
                      <a:pt x="3638426" y="1975226"/>
                    </a:cubicBezTo>
                    <a:cubicBezTo>
                      <a:pt x="3417050" y="2801412"/>
                      <a:pt x="2677569" y="3331589"/>
                      <a:pt x="1941384" y="3221909"/>
                    </a:cubicBezTo>
                    <a:lnTo>
                      <a:pt x="1850967" y="3203112"/>
                    </a:lnTo>
                    <a:lnTo>
                      <a:pt x="1760552" y="3221909"/>
                    </a:lnTo>
                    <a:cubicBezTo>
                      <a:pt x="1024367" y="3331588"/>
                      <a:pt x="284886" y="2801411"/>
                      <a:pt x="63510" y="1975226"/>
                    </a:cubicBezTo>
                    <a:cubicBezTo>
                      <a:pt x="-172624" y="1093961"/>
                      <a:pt x="270150" y="209623"/>
                      <a:pt x="1052474" y="0"/>
                    </a:cubicBezTo>
                    <a:lnTo>
                      <a:pt x="1317400" y="2340"/>
                    </a:lnTo>
                    <a:cubicBezTo>
                      <a:pt x="1485954" y="25907"/>
                      <a:pt x="1665163" y="38602"/>
                      <a:pt x="1850968" y="38602"/>
                    </a:cubicBezTo>
                    <a:cubicBezTo>
                      <a:pt x="2036773" y="38602"/>
                      <a:pt x="2215982" y="25907"/>
                      <a:pt x="2384536" y="23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33"/>
                  </a:gs>
                  <a:gs pos="60000">
                    <a:srgbClr val="FF0000"/>
                  </a:gs>
                  <a:gs pos="8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4C2B47C6-81FC-4657-A5C4-2895F30E6028}"/>
                </a:ext>
              </a:extLst>
            </p:cNvPr>
            <p:cNvSpPr/>
            <p:nvPr/>
          </p:nvSpPr>
          <p:spPr>
            <a:xfrm rot="810979">
              <a:off x="3647570" y="3506351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EFAE0BB8-75D0-4CCC-80F6-A6D18A84A0FA}"/>
                </a:ext>
              </a:extLst>
            </p:cNvPr>
            <p:cNvSpPr/>
            <p:nvPr/>
          </p:nvSpPr>
          <p:spPr>
            <a:xfrm rot="810979">
              <a:off x="5085845" y="3453963"/>
              <a:ext cx="232132" cy="303811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E75307B3-638B-430F-96BF-4CD375170CCB}"/>
              </a:ext>
            </a:extLst>
          </p:cNvPr>
          <p:cNvGrpSpPr/>
          <p:nvPr/>
        </p:nvGrpSpPr>
        <p:grpSpPr>
          <a:xfrm>
            <a:off x="3824871" y="3852008"/>
            <a:ext cx="2264019" cy="2462928"/>
            <a:chOff x="3226505" y="2548872"/>
            <a:chExt cx="3103054" cy="3375678"/>
          </a:xfrm>
        </p:grpSpPr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FFCB886C-D8E8-4144-8290-B04DDB1BFCA5}"/>
                </a:ext>
              </a:extLst>
            </p:cNvPr>
            <p:cNvSpPr/>
            <p:nvPr/>
          </p:nvSpPr>
          <p:spPr>
            <a:xfrm>
              <a:off x="5378720" y="2927350"/>
              <a:ext cx="82280" cy="282575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439909E0-5DCE-40A4-9DB0-981C8863DECF}"/>
                </a:ext>
              </a:extLst>
            </p:cNvPr>
            <p:cNvSpPr/>
            <p:nvPr/>
          </p:nvSpPr>
          <p:spPr>
            <a:xfrm>
              <a:off x="5267460" y="5708650"/>
              <a:ext cx="304800" cy="21590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4" name="四角形: 上の 2 つの角を丸める 603">
              <a:extLst>
                <a:ext uri="{FF2B5EF4-FFF2-40B4-BE49-F238E27FC236}">
                  <a16:creationId xmlns:a16="http://schemas.microsoft.com/office/drawing/2014/main" id="{2DD4C04A-20A3-4585-958B-0427A7C0C7DF}"/>
                </a:ext>
              </a:extLst>
            </p:cNvPr>
            <p:cNvSpPr/>
            <p:nvPr/>
          </p:nvSpPr>
          <p:spPr>
            <a:xfrm>
              <a:off x="5073920" y="5838797"/>
              <a:ext cx="691880" cy="85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40FF38C6-2ECE-4082-9F38-C2A8ED62168B}"/>
                </a:ext>
              </a:extLst>
            </p:cNvPr>
            <p:cNvGrpSpPr/>
            <p:nvPr/>
          </p:nvGrpSpPr>
          <p:grpSpPr>
            <a:xfrm>
              <a:off x="4402481" y="2548872"/>
              <a:ext cx="1927078" cy="549069"/>
              <a:chOff x="4402481" y="2548872"/>
              <a:chExt cx="1927078" cy="549069"/>
            </a:xfrm>
            <a:solidFill>
              <a:schemeClr val="bg1"/>
            </a:solidFill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B45C0767-974A-4CFD-A5B5-1CE359BC7287}"/>
                  </a:ext>
                </a:extLst>
              </p:cNvPr>
              <p:cNvSpPr/>
              <p:nvPr/>
            </p:nvSpPr>
            <p:spPr>
              <a:xfrm rot="21348822">
                <a:off x="4402481" y="2548872"/>
                <a:ext cx="1927078" cy="549069"/>
              </a:xfrm>
              <a:custGeom>
                <a:avLst/>
                <a:gdLst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840943 w 1927078"/>
                  <a:gd name="connsiteY3" fmla="*/ 322213 h 549069"/>
                  <a:gd name="connsiteX4" fmla="*/ 1917700 w 1927078"/>
                  <a:gd name="connsiteY4" fmla="*/ 385556 h 549069"/>
                  <a:gd name="connsiteX5" fmla="*/ 1601788 w 1927078"/>
                  <a:gd name="connsiteY5" fmla="*/ 549069 h 549069"/>
                  <a:gd name="connsiteX6" fmla="*/ 0 w 1927078"/>
                  <a:gd name="connsiteY6" fmla="*/ 515731 h 549069"/>
                  <a:gd name="connsiteX7" fmla="*/ 302407 w 1927078"/>
                  <a:gd name="connsiteY7" fmla="*/ 303170 h 549069"/>
                  <a:gd name="connsiteX8" fmla="*/ 4992 w 1927078"/>
                  <a:gd name="connsiteY8" fmla="*/ 275168 h 549069"/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840943 w 1927078"/>
                  <a:gd name="connsiteY3" fmla="*/ 322213 h 549069"/>
                  <a:gd name="connsiteX4" fmla="*/ 1917700 w 1927078"/>
                  <a:gd name="connsiteY4" fmla="*/ 385556 h 549069"/>
                  <a:gd name="connsiteX5" fmla="*/ 1601788 w 1927078"/>
                  <a:gd name="connsiteY5" fmla="*/ 549069 h 549069"/>
                  <a:gd name="connsiteX6" fmla="*/ 0 w 1927078"/>
                  <a:gd name="connsiteY6" fmla="*/ 515731 h 549069"/>
                  <a:gd name="connsiteX7" fmla="*/ 4992 w 1927078"/>
                  <a:gd name="connsiteY7" fmla="*/ 275168 h 549069"/>
                  <a:gd name="connsiteX8" fmla="*/ 464456 w 1927078"/>
                  <a:gd name="connsiteY8" fmla="*/ 0 h 549069"/>
                  <a:gd name="connsiteX0" fmla="*/ 464456 w 1927078"/>
                  <a:gd name="connsiteY0" fmla="*/ 0 h 549069"/>
                  <a:gd name="connsiteX1" fmla="*/ 1773852 w 1927078"/>
                  <a:gd name="connsiteY1" fmla="*/ 138819 h 549069"/>
                  <a:gd name="connsiteX2" fmla="*/ 1927078 w 1927078"/>
                  <a:gd name="connsiteY2" fmla="*/ 285332 h 549069"/>
                  <a:gd name="connsiteX3" fmla="*/ 1917700 w 1927078"/>
                  <a:gd name="connsiteY3" fmla="*/ 385556 h 549069"/>
                  <a:gd name="connsiteX4" fmla="*/ 1601788 w 1927078"/>
                  <a:gd name="connsiteY4" fmla="*/ 549069 h 549069"/>
                  <a:gd name="connsiteX5" fmla="*/ 0 w 1927078"/>
                  <a:gd name="connsiteY5" fmla="*/ 515731 h 549069"/>
                  <a:gd name="connsiteX6" fmla="*/ 4992 w 1927078"/>
                  <a:gd name="connsiteY6" fmla="*/ 275168 h 549069"/>
                  <a:gd name="connsiteX7" fmla="*/ 464456 w 1927078"/>
                  <a:gd name="connsiteY7" fmla="*/ 0 h 5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27078" h="549069">
                    <a:moveTo>
                      <a:pt x="464456" y="0"/>
                    </a:moveTo>
                    <a:lnTo>
                      <a:pt x="1773852" y="138819"/>
                    </a:lnTo>
                    <a:lnTo>
                      <a:pt x="1927078" y="285332"/>
                    </a:lnTo>
                    <a:lnTo>
                      <a:pt x="1917700" y="385556"/>
                    </a:lnTo>
                    <a:lnTo>
                      <a:pt x="1601788" y="549069"/>
                    </a:lnTo>
                    <a:lnTo>
                      <a:pt x="0" y="515731"/>
                    </a:lnTo>
                    <a:lnTo>
                      <a:pt x="4992" y="275168"/>
                    </a:lnTo>
                    <a:lnTo>
                      <a:pt x="46445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矢印: 五方向 1588">
                <a:extLst>
                  <a:ext uri="{FF2B5EF4-FFF2-40B4-BE49-F238E27FC236}">
                    <a16:creationId xmlns:a16="http://schemas.microsoft.com/office/drawing/2014/main" id="{9CFFBC34-412E-4986-91EE-BE9AC8652E86}"/>
                  </a:ext>
                </a:extLst>
              </p:cNvPr>
              <p:cNvSpPr/>
              <p:nvPr/>
            </p:nvSpPr>
            <p:spPr>
              <a:xfrm>
                <a:off x="4407170" y="2586037"/>
                <a:ext cx="1917700" cy="341313"/>
              </a:xfrm>
              <a:custGeom>
                <a:avLst/>
                <a:gdLst>
                  <a:gd name="connsiteX0" fmla="*/ 0 w 1412875"/>
                  <a:gd name="connsiteY0" fmla="*/ 0 h 355600"/>
                  <a:gd name="connsiteX1" fmla="*/ 1235075 w 1412875"/>
                  <a:gd name="connsiteY1" fmla="*/ 0 h 355600"/>
                  <a:gd name="connsiteX2" fmla="*/ 1412875 w 1412875"/>
                  <a:gd name="connsiteY2" fmla="*/ 177800 h 355600"/>
                  <a:gd name="connsiteX3" fmla="*/ 1235075 w 1412875"/>
                  <a:gd name="connsiteY3" fmla="*/ 355600 h 355600"/>
                  <a:gd name="connsiteX4" fmla="*/ 0 w 1412875"/>
                  <a:gd name="connsiteY4" fmla="*/ 355600 h 355600"/>
                  <a:gd name="connsiteX5" fmla="*/ 0 w 1412875"/>
                  <a:gd name="connsiteY5" fmla="*/ 0 h 355600"/>
                  <a:gd name="connsiteX0" fmla="*/ 361950 w 1774825"/>
                  <a:gd name="connsiteY0" fmla="*/ 0 h 355600"/>
                  <a:gd name="connsiteX1" fmla="*/ 1597025 w 1774825"/>
                  <a:gd name="connsiteY1" fmla="*/ 0 h 355600"/>
                  <a:gd name="connsiteX2" fmla="*/ 1774825 w 1774825"/>
                  <a:gd name="connsiteY2" fmla="*/ 177800 h 355600"/>
                  <a:gd name="connsiteX3" fmla="*/ 1597025 w 1774825"/>
                  <a:gd name="connsiteY3" fmla="*/ 355600 h 355600"/>
                  <a:gd name="connsiteX4" fmla="*/ 0 w 1774825"/>
                  <a:gd name="connsiteY4" fmla="*/ 346075 h 355600"/>
                  <a:gd name="connsiteX5" fmla="*/ 361950 w 1774825"/>
                  <a:gd name="connsiteY5" fmla="*/ 0 h 355600"/>
                  <a:gd name="connsiteX0" fmla="*/ 361950 w 1774825"/>
                  <a:gd name="connsiteY0" fmla="*/ 0 h 355600"/>
                  <a:gd name="connsiteX1" fmla="*/ 1773237 w 1774825"/>
                  <a:gd name="connsiteY1" fmla="*/ 47625 h 355600"/>
                  <a:gd name="connsiteX2" fmla="*/ 1774825 w 1774825"/>
                  <a:gd name="connsiteY2" fmla="*/ 177800 h 355600"/>
                  <a:gd name="connsiteX3" fmla="*/ 1597025 w 1774825"/>
                  <a:gd name="connsiteY3" fmla="*/ 355600 h 355600"/>
                  <a:gd name="connsiteX4" fmla="*/ 0 w 1774825"/>
                  <a:gd name="connsiteY4" fmla="*/ 346075 h 355600"/>
                  <a:gd name="connsiteX5" fmla="*/ 361950 w 1774825"/>
                  <a:gd name="connsiteY5" fmla="*/ 0 h 355600"/>
                  <a:gd name="connsiteX0" fmla="*/ 361950 w 1898650"/>
                  <a:gd name="connsiteY0" fmla="*/ 0 h 355600"/>
                  <a:gd name="connsiteX1" fmla="*/ 1773237 w 1898650"/>
                  <a:gd name="connsiteY1" fmla="*/ 47625 h 355600"/>
                  <a:gd name="connsiteX2" fmla="*/ 1898650 w 1898650"/>
                  <a:gd name="connsiteY2" fmla="*/ 177800 h 355600"/>
                  <a:gd name="connsiteX3" fmla="*/ 1597025 w 1898650"/>
                  <a:gd name="connsiteY3" fmla="*/ 355600 h 355600"/>
                  <a:gd name="connsiteX4" fmla="*/ 0 w 1898650"/>
                  <a:gd name="connsiteY4" fmla="*/ 346075 h 355600"/>
                  <a:gd name="connsiteX5" fmla="*/ 361950 w 1898650"/>
                  <a:gd name="connsiteY5" fmla="*/ 0 h 355600"/>
                  <a:gd name="connsiteX0" fmla="*/ 366713 w 1903413"/>
                  <a:gd name="connsiteY0" fmla="*/ 0 h 355600"/>
                  <a:gd name="connsiteX1" fmla="*/ 1778000 w 1903413"/>
                  <a:gd name="connsiteY1" fmla="*/ 47625 h 355600"/>
                  <a:gd name="connsiteX2" fmla="*/ 1903413 w 1903413"/>
                  <a:gd name="connsiteY2" fmla="*/ 177800 h 355600"/>
                  <a:gd name="connsiteX3" fmla="*/ 1601788 w 1903413"/>
                  <a:gd name="connsiteY3" fmla="*/ 355600 h 355600"/>
                  <a:gd name="connsiteX4" fmla="*/ 0 w 1903413"/>
                  <a:gd name="connsiteY4" fmla="*/ 322262 h 355600"/>
                  <a:gd name="connsiteX5" fmla="*/ 366713 w 1903413"/>
                  <a:gd name="connsiteY5" fmla="*/ 0 h 355600"/>
                  <a:gd name="connsiteX0" fmla="*/ 438151 w 1903413"/>
                  <a:gd name="connsiteY0" fmla="*/ 0 h 341313"/>
                  <a:gd name="connsiteX1" fmla="*/ 1778000 w 1903413"/>
                  <a:gd name="connsiteY1" fmla="*/ 33338 h 341313"/>
                  <a:gd name="connsiteX2" fmla="*/ 1903413 w 1903413"/>
                  <a:gd name="connsiteY2" fmla="*/ 163513 h 341313"/>
                  <a:gd name="connsiteX3" fmla="*/ 1601788 w 1903413"/>
                  <a:gd name="connsiteY3" fmla="*/ 341313 h 341313"/>
                  <a:gd name="connsiteX4" fmla="*/ 0 w 1903413"/>
                  <a:gd name="connsiteY4" fmla="*/ 307975 h 341313"/>
                  <a:gd name="connsiteX5" fmla="*/ 438151 w 1903413"/>
                  <a:gd name="connsiteY5" fmla="*/ 0 h 341313"/>
                  <a:gd name="connsiteX0" fmla="*/ 438151 w 1903413"/>
                  <a:gd name="connsiteY0" fmla="*/ 0 h 341313"/>
                  <a:gd name="connsiteX1" fmla="*/ 1778000 w 1903413"/>
                  <a:gd name="connsiteY1" fmla="*/ 33338 h 341313"/>
                  <a:gd name="connsiteX2" fmla="*/ 1903413 w 1903413"/>
                  <a:gd name="connsiteY2" fmla="*/ 163513 h 341313"/>
                  <a:gd name="connsiteX3" fmla="*/ 1601788 w 1903413"/>
                  <a:gd name="connsiteY3" fmla="*/ 341313 h 341313"/>
                  <a:gd name="connsiteX4" fmla="*/ 0 w 1903413"/>
                  <a:gd name="connsiteY4" fmla="*/ 307975 h 341313"/>
                  <a:gd name="connsiteX5" fmla="*/ 438151 w 1903413"/>
                  <a:gd name="connsiteY5" fmla="*/ 0 h 341313"/>
                  <a:gd name="connsiteX0" fmla="*/ 438151 w 1917700"/>
                  <a:gd name="connsiteY0" fmla="*/ 0 h 341313"/>
                  <a:gd name="connsiteX1" fmla="*/ 1778000 w 1917700"/>
                  <a:gd name="connsiteY1" fmla="*/ 33338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  <a:gd name="connsiteX0" fmla="*/ 438151 w 1917700"/>
                  <a:gd name="connsiteY0" fmla="*/ 0 h 341313"/>
                  <a:gd name="connsiteX1" fmla="*/ 1754187 w 1917700"/>
                  <a:gd name="connsiteY1" fmla="*/ 42863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  <a:gd name="connsiteX0" fmla="*/ 438151 w 1917700"/>
                  <a:gd name="connsiteY0" fmla="*/ 0 h 341313"/>
                  <a:gd name="connsiteX1" fmla="*/ 1754187 w 1917700"/>
                  <a:gd name="connsiteY1" fmla="*/ 42863 h 341313"/>
                  <a:gd name="connsiteX2" fmla="*/ 1917700 w 1917700"/>
                  <a:gd name="connsiteY2" fmla="*/ 177800 h 341313"/>
                  <a:gd name="connsiteX3" fmla="*/ 1601788 w 1917700"/>
                  <a:gd name="connsiteY3" fmla="*/ 341313 h 341313"/>
                  <a:gd name="connsiteX4" fmla="*/ 0 w 1917700"/>
                  <a:gd name="connsiteY4" fmla="*/ 307975 h 341313"/>
                  <a:gd name="connsiteX5" fmla="*/ 438151 w 1917700"/>
                  <a:gd name="connsiteY5" fmla="*/ 0 h 341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7700" h="341313">
                    <a:moveTo>
                      <a:pt x="438151" y="0"/>
                    </a:moveTo>
                    <a:lnTo>
                      <a:pt x="1754187" y="42863"/>
                    </a:lnTo>
                    <a:lnTo>
                      <a:pt x="1917700" y="177800"/>
                    </a:lnTo>
                    <a:lnTo>
                      <a:pt x="1601788" y="341313"/>
                    </a:lnTo>
                    <a:lnTo>
                      <a:pt x="0" y="307975"/>
                    </a:lnTo>
                    <a:lnTo>
                      <a:pt x="43815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6" name="テキスト ボックス 605">
              <a:extLst>
                <a:ext uri="{FF2B5EF4-FFF2-40B4-BE49-F238E27FC236}">
                  <a16:creationId xmlns:a16="http://schemas.microsoft.com/office/drawing/2014/main" id="{CCF8A7A4-35B1-4579-BF4C-9B3E97866A71}"/>
                </a:ext>
              </a:extLst>
            </p:cNvPr>
            <p:cNvSpPr txBox="1"/>
            <p:nvPr/>
          </p:nvSpPr>
          <p:spPr>
            <a:xfrm rot="10800000">
              <a:off x="4686840" y="2681905"/>
              <a:ext cx="1358360" cy="1794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43301"/>
                </a:avLst>
              </a:prstTxWarp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飛車</a:t>
              </a:r>
            </a:p>
          </p:txBody>
        </p: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8FA93493-E63B-4603-B24A-5F5E454DFD86}"/>
                </a:ext>
              </a:extLst>
            </p:cNvPr>
            <p:cNvGrpSpPr/>
            <p:nvPr/>
          </p:nvGrpSpPr>
          <p:grpSpPr>
            <a:xfrm>
              <a:off x="3226505" y="3272166"/>
              <a:ext cx="1727311" cy="2644419"/>
              <a:chOff x="2816224" y="3272166"/>
              <a:chExt cx="1727311" cy="2644419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87BCAABF-F588-4650-B29B-CE45D48915EE}"/>
                  </a:ext>
                </a:extLst>
              </p:cNvPr>
              <p:cNvSpPr/>
              <p:nvPr/>
            </p:nvSpPr>
            <p:spPr>
              <a:xfrm rot="5400000">
                <a:off x="3373232" y="4822819"/>
                <a:ext cx="1026157" cy="847725"/>
              </a:xfrm>
              <a:custGeom>
                <a:avLst/>
                <a:gdLst>
                  <a:gd name="connsiteX0" fmla="*/ 0 w 1026157"/>
                  <a:gd name="connsiteY0" fmla="*/ 691930 h 847725"/>
                  <a:gd name="connsiteX1" fmla="*/ 0 w 1026157"/>
                  <a:gd name="connsiteY1" fmla="*/ 155795 h 847725"/>
                  <a:gd name="connsiteX2" fmla="*/ 155795 w 1026157"/>
                  <a:gd name="connsiteY2" fmla="*/ 0 h 847725"/>
                  <a:gd name="connsiteX3" fmla="*/ 155796 w 1026157"/>
                  <a:gd name="connsiteY3" fmla="*/ 0 h 847725"/>
                  <a:gd name="connsiteX4" fmla="*/ 217736 w 1026157"/>
                  <a:gd name="connsiteY4" fmla="*/ 0 h 847725"/>
                  <a:gd name="connsiteX5" fmla="*/ 870362 w 1026157"/>
                  <a:gd name="connsiteY5" fmla="*/ 0 h 847725"/>
                  <a:gd name="connsiteX6" fmla="*/ 1026157 w 1026157"/>
                  <a:gd name="connsiteY6" fmla="*/ 155795 h 847725"/>
                  <a:gd name="connsiteX7" fmla="*/ 1026157 w 1026157"/>
                  <a:gd name="connsiteY7" fmla="*/ 217736 h 847725"/>
                  <a:gd name="connsiteX8" fmla="*/ 932303 w 1026157"/>
                  <a:gd name="connsiteY8" fmla="*/ 311590 h 847725"/>
                  <a:gd name="connsiteX9" fmla="*/ 311590 w 1026157"/>
                  <a:gd name="connsiteY9" fmla="*/ 311590 h 847725"/>
                  <a:gd name="connsiteX10" fmla="*/ 311590 w 1026157"/>
                  <a:gd name="connsiteY10" fmla="*/ 753871 h 847725"/>
                  <a:gd name="connsiteX11" fmla="*/ 217736 w 1026157"/>
                  <a:gd name="connsiteY11" fmla="*/ 847725 h 847725"/>
                  <a:gd name="connsiteX12" fmla="*/ 155795 w 1026157"/>
                  <a:gd name="connsiteY12" fmla="*/ 847725 h 847725"/>
                  <a:gd name="connsiteX13" fmla="*/ 0 w 1026157"/>
                  <a:gd name="connsiteY13" fmla="*/ 69193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6157" h="847725">
                    <a:moveTo>
                      <a:pt x="0" y="691930"/>
                    </a:moveTo>
                    <a:lnTo>
                      <a:pt x="0" y="155795"/>
                    </a:lnTo>
                    <a:cubicBezTo>
                      <a:pt x="0" y="69752"/>
                      <a:pt x="69752" y="0"/>
                      <a:pt x="155795" y="0"/>
                    </a:cubicBezTo>
                    <a:lnTo>
                      <a:pt x="155796" y="0"/>
                    </a:lnTo>
                    <a:lnTo>
                      <a:pt x="217736" y="0"/>
                    </a:lnTo>
                    <a:lnTo>
                      <a:pt x="870362" y="0"/>
                    </a:lnTo>
                    <a:cubicBezTo>
                      <a:pt x="956405" y="0"/>
                      <a:pt x="1026157" y="69752"/>
                      <a:pt x="1026157" y="155795"/>
                    </a:cubicBezTo>
                    <a:lnTo>
                      <a:pt x="1026157" y="217736"/>
                    </a:lnTo>
                    <a:cubicBezTo>
                      <a:pt x="1026157" y="269570"/>
                      <a:pt x="984137" y="311590"/>
                      <a:pt x="932303" y="311590"/>
                    </a:cubicBezTo>
                    <a:lnTo>
                      <a:pt x="311590" y="311590"/>
                    </a:lnTo>
                    <a:lnTo>
                      <a:pt x="311590" y="753871"/>
                    </a:lnTo>
                    <a:cubicBezTo>
                      <a:pt x="311590" y="805705"/>
                      <a:pt x="269570" y="847725"/>
                      <a:pt x="217736" y="847725"/>
                    </a:cubicBezTo>
                    <a:lnTo>
                      <a:pt x="155795" y="847725"/>
                    </a:lnTo>
                    <a:cubicBezTo>
                      <a:pt x="69752" y="847725"/>
                      <a:pt x="0" y="777973"/>
                      <a:pt x="0" y="691930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99F9204E-CE95-43C0-B808-81BF3D58EB2B}"/>
                  </a:ext>
                </a:extLst>
              </p:cNvPr>
              <p:cNvSpPr/>
              <p:nvPr/>
            </p:nvSpPr>
            <p:spPr>
              <a:xfrm>
                <a:off x="3991262" y="5740736"/>
                <a:ext cx="552273" cy="96810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DEA39448-91DF-4098-829E-FD497C43F9F9}"/>
                  </a:ext>
                </a:extLst>
              </p:cNvPr>
              <p:cNvSpPr/>
              <p:nvPr/>
            </p:nvSpPr>
            <p:spPr>
              <a:xfrm>
                <a:off x="3991263" y="5629610"/>
                <a:ext cx="499886" cy="160311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2A379D56-A916-44E0-93F5-9C96CA3F35E2}"/>
                  </a:ext>
                </a:extLst>
              </p:cNvPr>
              <p:cNvSpPr/>
              <p:nvPr/>
            </p:nvSpPr>
            <p:spPr>
              <a:xfrm rot="2700000">
                <a:off x="4329692" y="5598240"/>
                <a:ext cx="45719" cy="22705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37097F1E-7939-487B-979B-82BDC9ECD8F2}"/>
                  </a:ext>
                </a:extLst>
              </p:cNvPr>
              <p:cNvGrpSpPr/>
              <p:nvPr/>
            </p:nvGrpSpPr>
            <p:grpSpPr>
              <a:xfrm>
                <a:off x="3054519" y="5066663"/>
                <a:ext cx="865346" cy="769528"/>
                <a:chOff x="2848059" y="5303470"/>
                <a:chExt cx="865346" cy="769528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E3C2F373-BB5B-4547-BD9A-D983E2881850}"/>
                    </a:ext>
                  </a:extLst>
                </p:cNvPr>
                <p:cNvGrpSpPr/>
                <p:nvPr/>
              </p:nvGrpSpPr>
              <p:grpSpPr>
                <a:xfrm>
                  <a:off x="2848059" y="5363567"/>
                  <a:ext cx="865346" cy="709431"/>
                  <a:chOff x="2970129" y="5105581"/>
                  <a:chExt cx="865346" cy="70943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8CAB4223-D54E-48DD-B377-A8BAEB51E428}"/>
                      </a:ext>
                    </a:extLst>
                  </p:cNvPr>
                  <p:cNvSpPr/>
                  <p:nvPr/>
                </p:nvSpPr>
                <p:spPr>
                  <a:xfrm flipH="1">
                    <a:off x="3096423" y="5124604"/>
                    <a:ext cx="739052" cy="507614"/>
                  </a:xfrm>
                  <a:custGeom>
                    <a:avLst/>
                    <a:gdLst>
                      <a:gd name="connsiteX0" fmla="*/ 192039 w 853269"/>
                      <a:gd name="connsiteY0" fmla="*/ 0 h 768157"/>
                      <a:gd name="connsiteX1" fmla="*/ 266027 w 853269"/>
                      <a:gd name="connsiteY1" fmla="*/ 0 h 768157"/>
                      <a:gd name="connsiteX2" fmla="*/ 93572 w 853269"/>
                      <a:gd name="connsiteY2" fmla="*/ 696994 h 768157"/>
                      <a:gd name="connsiteX3" fmla="*/ 595988 w 853269"/>
                      <a:gd name="connsiteY3" fmla="*/ 696994 h 768157"/>
                      <a:gd name="connsiteX4" fmla="*/ 768443 w 853269"/>
                      <a:gd name="connsiteY4" fmla="*/ 0 h 768157"/>
                      <a:gd name="connsiteX5" fmla="*/ 853269 w 853269"/>
                      <a:gd name="connsiteY5" fmla="*/ 0 h 768157"/>
                      <a:gd name="connsiteX6" fmla="*/ 661230 w 853269"/>
                      <a:gd name="connsiteY6" fmla="*/ 768157 h 768157"/>
                      <a:gd name="connsiteX7" fmla="*/ 0 w 853269"/>
                      <a:gd name="connsiteY7" fmla="*/ 768157 h 768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3269" h="768157">
                        <a:moveTo>
                          <a:pt x="192039" y="0"/>
                        </a:moveTo>
                        <a:lnTo>
                          <a:pt x="266027" y="0"/>
                        </a:lnTo>
                        <a:lnTo>
                          <a:pt x="93572" y="696994"/>
                        </a:lnTo>
                        <a:lnTo>
                          <a:pt x="595988" y="696994"/>
                        </a:lnTo>
                        <a:lnTo>
                          <a:pt x="768443" y="0"/>
                        </a:lnTo>
                        <a:lnTo>
                          <a:pt x="853269" y="0"/>
                        </a:lnTo>
                        <a:lnTo>
                          <a:pt x="661230" y="768157"/>
                        </a:lnTo>
                        <a:lnTo>
                          <a:pt x="0" y="7681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1EEB73BF-8FD5-4C58-A4F1-87E6C5335495}"/>
                      </a:ext>
                    </a:extLst>
                  </p:cNvPr>
                  <p:cNvSpPr/>
                  <p:nvPr/>
                </p:nvSpPr>
                <p:spPr>
                  <a:xfrm>
                    <a:off x="2970129" y="5105581"/>
                    <a:ext cx="788036" cy="709431"/>
                  </a:xfrm>
                  <a:custGeom>
                    <a:avLst/>
                    <a:gdLst>
                      <a:gd name="connsiteX0" fmla="*/ 192039 w 853269"/>
                      <a:gd name="connsiteY0" fmla="*/ 0 h 768157"/>
                      <a:gd name="connsiteX1" fmla="*/ 266027 w 853269"/>
                      <a:gd name="connsiteY1" fmla="*/ 0 h 768157"/>
                      <a:gd name="connsiteX2" fmla="*/ 93572 w 853269"/>
                      <a:gd name="connsiteY2" fmla="*/ 696994 h 768157"/>
                      <a:gd name="connsiteX3" fmla="*/ 595988 w 853269"/>
                      <a:gd name="connsiteY3" fmla="*/ 696994 h 768157"/>
                      <a:gd name="connsiteX4" fmla="*/ 768443 w 853269"/>
                      <a:gd name="connsiteY4" fmla="*/ 0 h 768157"/>
                      <a:gd name="connsiteX5" fmla="*/ 853269 w 853269"/>
                      <a:gd name="connsiteY5" fmla="*/ 0 h 768157"/>
                      <a:gd name="connsiteX6" fmla="*/ 661230 w 853269"/>
                      <a:gd name="connsiteY6" fmla="*/ 768157 h 768157"/>
                      <a:gd name="connsiteX7" fmla="*/ 0 w 853269"/>
                      <a:gd name="connsiteY7" fmla="*/ 768157 h 768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3269" h="768157">
                        <a:moveTo>
                          <a:pt x="192039" y="0"/>
                        </a:moveTo>
                        <a:lnTo>
                          <a:pt x="266027" y="0"/>
                        </a:lnTo>
                        <a:lnTo>
                          <a:pt x="93572" y="696994"/>
                        </a:lnTo>
                        <a:lnTo>
                          <a:pt x="595988" y="696994"/>
                        </a:lnTo>
                        <a:lnTo>
                          <a:pt x="768443" y="0"/>
                        </a:lnTo>
                        <a:lnTo>
                          <a:pt x="853269" y="0"/>
                        </a:lnTo>
                        <a:lnTo>
                          <a:pt x="661230" y="768157"/>
                        </a:lnTo>
                        <a:lnTo>
                          <a:pt x="0" y="768157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B1DAB0AF-1143-411C-B432-A43D11C7527E}"/>
                    </a:ext>
                  </a:extLst>
                </p:cNvPr>
                <p:cNvSpPr/>
                <p:nvPr/>
              </p:nvSpPr>
              <p:spPr>
                <a:xfrm>
                  <a:off x="2864363" y="5303470"/>
                  <a:ext cx="807607" cy="249198"/>
                </a:xfrm>
                <a:prstGeom prst="round2SameRect">
                  <a:avLst>
                    <a:gd name="adj1" fmla="val 50000"/>
                    <a:gd name="adj2" fmla="val 2752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6173A4C-846C-475E-840E-579F9117B54A}"/>
                  </a:ext>
                </a:extLst>
              </p:cNvPr>
              <p:cNvSpPr/>
              <p:nvPr/>
            </p:nvSpPr>
            <p:spPr>
              <a:xfrm rot="17606541">
                <a:off x="3394143" y="4021524"/>
                <a:ext cx="667048" cy="797817"/>
              </a:xfrm>
              <a:custGeom>
                <a:avLst/>
                <a:gdLst>
                  <a:gd name="connsiteX0" fmla="*/ 720375 w 721480"/>
                  <a:gd name="connsiteY0" fmla="*/ 142730 h 1040717"/>
                  <a:gd name="connsiteX1" fmla="*/ 648473 w 721480"/>
                  <a:gd name="connsiteY1" fmla="*/ 287184 h 1040717"/>
                  <a:gd name="connsiteX2" fmla="*/ 277700 w 721480"/>
                  <a:gd name="connsiteY2" fmla="*/ 501250 h 1040717"/>
                  <a:gd name="connsiteX3" fmla="*/ 277700 w 721480"/>
                  <a:gd name="connsiteY3" fmla="*/ 960059 h 1040717"/>
                  <a:gd name="connsiteX4" fmla="*/ 197042 w 721480"/>
                  <a:gd name="connsiteY4" fmla="*/ 1040717 h 1040717"/>
                  <a:gd name="connsiteX5" fmla="*/ 80658 w 721480"/>
                  <a:gd name="connsiteY5" fmla="*/ 1040717 h 1040717"/>
                  <a:gd name="connsiteX6" fmla="*/ 0 w 721480"/>
                  <a:gd name="connsiteY6" fmla="*/ 960059 h 1040717"/>
                  <a:gd name="connsiteX7" fmla="*/ 0 w 721480"/>
                  <a:gd name="connsiteY7" fmla="*/ 387898 h 1040717"/>
                  <a:gd name="connsiteX8" fmla="*/ 10309 w 721480"/>
                  <a:gd name="connsiteY8" fmla="*/ 336837 h 1040717"/>
                  <a:gd name="connsiteX9" fmla="*/ 27715 w 721480"/>
                  <a:gd name="connsiteY9" fmla="*/ 311019 h 1040717"/>
                  <a:gd name="connsiteX10" fmla="*/ 28240 w 721480"/>
                  <a:gd name="connsiteY10" fmla="*/ 303492 h 1040717"/>
                  <a:gd name="connsiteX11" fmla="*/ 48936 w 721480"/>
                  <a:gd name="connsiteY11" fmla="*/ 276521 h 1040717"/>
                  <a:gd name="connsiteX12" fmla="*/ 493971 w 721480"/>
                  <a:gd name="connsiteY12" fmla="*/ 19580 h 1040717"/>
                  <a:gd name="connsiteX13" fmla="*/ 693366 w 721480"/>
                  <a:gd name="connsiteY13" fmla="*/ 73007 h 1040717"/>
                  <a:gd name="connsiteX14" fmla="*/ 701900 w 721480"/>
                  <a:gd name="connsiteY14" fmla="*/ 87789 h 1040717"/>
                  <a:gd name="connsiteX15" fmla="*/ 720375 w 721480"/>
                  <a:gd name="connsiteY15" fmla="*/ 142730 h 104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1480" h="1040717">
                    <a:moveTo>
                      <a:pt x="720375" y="142730"/>
                    </a:moveTo>
                    <a:cubicBezTo>
                      <a:pt x="727379" y="199180"/>
                      <a:pt x="700834" y="256953"/>
                      <a:pt x="648473" y="287184"/>
                    </a:cubicBezTo>
                    <a:lnTo>
                      <a:pt x="277700" y="501250"/>
                    </a:lnTo>
                    <a:lnTo>
                      <a:pt x="277700" y="960059"/>
                    </a:lnTo>
                    <a:cubicBezTo>
                      <a:pt x="277700" y="1004605"/>
                      <a:pt x="241588" y="1040717"/>
                      <a:pt x="197042" y="1040717"/>
                    </a:cubicBezTo>
                    <a:lnTo>
                      <a:pt x="80658" y="1040717"/>
                    </a:lnTo>
                    <a:cubicBezTo>
                      <a:pt x="36112" y="1040717"/>
                      <a:pt x="0" y="1004605"/>
                      <a:pt x="0" y="960059"/>
                    </a:cubicBezTo>
                    <a:lnTo>
                      <a:pt x="0" y="387898"/>
                    </a:lnTo>
                    <a:cubicBezTo>
                      <a:pt x="0" y="369786"/>
                      <a:pt x="3671" y="352531"/>
                      <a:pt x="10309" y="336837"/>
                    </a:cubicBezTo>
                    <a:lnTo>
                      <a:pt x="27715" y="311019"/>
                    </a:lnTo>
                    <a:lnTo>
                      <a:pt x="28240" y="303492"/>
                    </a:lnTo>
                    <a:cubicBezTo>
                      <a:pt x="31182" y="292511"/>
                      <a:pt x="38314" y="282654"/>
                      <a:pt x="48936" y="276521"/>
                    </a:cubicBezTo>
                    <a:lnTo>
                      <a:pt x="493971" y="19580"/>
                    </a:lnTo>
                    <a:cubicBezTo>
                      <a:pt x="563786" y="-20728"/>
                      <a:pt x="653058" y="3193"/>
                      <a:pt x="693366" y="73007"/>
                    </a:cubicBezTo>
                    <a:lnTo>
                      <a:pt x="701900" y="87789"/>
                    </a:lnTo>
                    <a:cubicBezTo>
                      <a:pt x="711977" y="105243"/>
                      <a:pt x="718040" y="123913"/>
                      <a:pt x="720375" y="14273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95274618-CB4B-402B-AD19-1EFA49534DE2}"/>
                  </a:ext>
                </a:extLst>
              </p:cNvPr>
              <p:cNvSpPr/>
              <p:nvPr/>
            </p:nvSpPr>
            <p:spPr>
              <a:xfrm rot="6428853">
                <a:off x="3753517" y="4295729"/>
                <a:ext cx="71625" cy="479382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D453CB12-1DBE-4858-ADB2-6665BD48C009}"/>
                  </a:ext>
                </a:extLst>
              </p:cNvPr>
              <p:cNvSpPr/>
              <p:nvPr/>
            </p:nvSpPr>
            <p:spPr>
              <a:xfrm rot="10800000">
                <a:off x="4051802" y="5081543"/>
                <a:ext cx="291132" cy="550674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AAD7777A-C9B1-4410-8CB7-E9EDAB87AACF}"/>
                  </a:ext>
                </a:extLst>
              </p:cNvPr>
              <p:cNvSpPr/>
              <p:nvPr/>
            </p:nvSpPr>
            <p:spPr>
              <a:xfrm>
                <a:off x="3141350" y="4486494"/>
                <a:ext cx="1027113" cy="1352305"/>
              </a:xfrm>
              <a:custGeom>
                <a:avLst/>
                <a:gdLst>
                  <a:gd name="connsiteX0" fmla="*/ 108053 w 1027113"/>
                  <a:gd name="connsiteY0" fmla="*/ 0 h 1352305"/>
                  <a:gd name="connsiteX1" fmla="*/ 512797 w 1027113"/>
                  <a:gd name="connsiteY1" fmla="*/ 0 h 1352305"/>
                  <a:gd name="connsiteX2" fmla="*/ 620850 w 1027113"/>
                  <a:gd name="connsiteY2" fmla="*/ 108053 h 1352305"/>
                  <a:gd name="connsiteX3" fmla="*/ 620850 w 1027113"/>
                  <a:gd name="connsiteY3" fmla="*/ 326148 h 1352305"/>
                  <a:gd name="connsiteX4" fmla="*/ 871318 w 1027113"/>
                  <a:gd name="connsiteY4" fmla="*/ 326148 h 1352305"/>
                  <a:gd name="connsiteX5" fmla="*/ 1027113 w 1027113"/>
                  <a:gd name="connsiteY5" fmla="*/ 481943 h 1352305"/>
                  <a:gd name="connsiteX6" fmla="*/ 1027113 w 1027113"/>
                  <a:gd name="connsiteY6" fmla="*/ 481944 h 1352305"/>
                  <a:gd name="connsiteX7" fmla="*/ 1027113 w 1027113"/>
                  <a:gd name="connsiteY7" fmla="*/ 543884 h 1352305"/>
                  <a:gd name="connsiteX8" fmla="*/ 1027113 w 1027113"/>
                  <a:gd name="connsiteY8" fmla="*/ 1196510 h 1352305"/>
                  <a:gd name="connsiteX9" fmla="*/ 871318 w 1027113"/>
                  <a:gd name="connsiteY9" fmla="*/ 1352305 h 1352305"/>
                  <a:gd name="connsiteX10" fmla="*/ 809377 w 1027113"/>
                  <a:gd name="connsiteY10" fmla="*/ 1352305 h 1352305"/>
                  <a:gd name="connsiteX11" fmla="*/ 715523 w 1027113"/>
                  <a:gd name="connsiteY11" fmla="*/ 1258451 h 1352305"/>
                  <a:gd name="connsiteX12" fmla="*/ 715523 w 1027113"/>
                  <a:gd name="connsiteY12" fmla="*/ 637738 h 1352305"/>
                  <a:gd name="connsiteX13" fmla="*/ 433844 w 1027113"/>
                  <a:gd name="connsiteY13" fmla="*/ 637738 h 1352305"/>
                  <a:gd name="connsiteX14" fmla="*/ 273242 w 1027113"/>
                  <a:gd name="connsiteY14" fmla="*/ 637738 h 1352305"/>
                  <a:gd name="connsiteX15" fmla="*/ 187006 w 1027113"/>
                  <a:gd name="connsiteY15" fmla="*/ 637738 h 1352305"/>
                  <a:gd name="connsiteX16" fmla="*/ 0 w 1027113"/>
                  <a:gd name="connsiteY16" fmla="*/ 450732 h 1352305"/>
                  <a:gd name="connsiteX17" fmla="*/ 0 w 1027113"/>
                  <a:gd name="connsiteY17" fmla="*/ 108053 h 1352305"/>
                  <a:gd name="connsiteX18" fmla="*/ 108053 w 1027113"/>
                  <a:gd name="connsiteY18" fmla="*/ 0 h 1352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7113" h="1352305">
                    <a:moveTo>
                      <a:pt x="108053" y="0"/>
                    </a:moveTo>
                    <a:lnTo>
                      <a:pt x="512797" y="0"/>
                    </a:lnTo>
                    <a:cubicBezTo>
                      <a:pt x="572473" y="0"/>
                      <a:pt x="620850" y="48377"/>
                      <a:pt x="620850" y="108053"/>
                    </a:cubicBezTo>
                    <a:lnTo>
                      <a:pt x="620850" y="326148"/>
                    </a:lnTo>
                    <a:lnTo>
                      <a:pt x="871318" y="326148"/>
                    </a:lnTo>
                    <a:cubicBezTo>
                      <a:pt x="957361" y="326148"/>
                      <a:pt x="1027113" y="395900"/>
                      <a:pt x="1027113" y="481943"/>
                    </a:cubicBezTo>
                    <a:lnTo>
                      <a:pt x="1027113" y="481944"/>
                    </a:lnTo>
                    <a:lnTo>
                      <a:pt x="1027113" y="543884"/>
                    </a:lnTo>
                    <a:lnTo>
                      <a:pt x="1027113" y="1196510"/>
                    </a:lnTo>
                    <a:cubicBezTo>
                      <a:pt x="1027113" y="1282553"/>
                      <a:pt x="957361" y="1352305"/>
                      <a:pt x="871318" y="1352305"/>
                    </a:cubicBezTo>
                    <a:lnTo>
                      <a:pt x="809377" y="1352305"/>
                    </a:lnTo>
                    <a:cubicBezTo>
                      <a:pt x="757543" y="1352305"/>
                      <a:pt x="715523" y="1310285"/>
                      <a:pt x="715523" y="1258451"/>
                    </a:cubicBezTo>
                    <a:lnTo>
                      <a:pt x="715523" y="637738"/>
                    </a:lnTo>
                    <a:lnTo>
                      <a:pt x="433844" y="637738"/>
                    </a:lnTo>
                    <a:lnTo>
                      <a:pt x="273242" y="637738"/>
                    </a:lnTo>
                    <a:lnTo>
                      <a:pt x="187006" y="637738"/>
                    </a:lnTo>
                    <a:cubicBezTo>
                      <a:pt x="83725" y="637738"/>
                      <a:pt x="0" y="554013"/>
                      <a:pt x="0" y="450732"/>
                    </a:cubicBezTo>
                    <a:lnTo>
                      <a:pt x="0" y="108053"/>
                    </a:lnTo>
                    <a:cubicBezTo>
                      <a:pt x="0" y="48377"/>
                      <a:pt x="48377" y="0"/>
                      <a:pt x="108053" y="0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DA1A418E-9260-4FCC-8925-B77E0D6E2BEF}"/>
                  </a:ext>
                </a:extLst>
              </p:cNvPr>
              <p:cNvSpPr/>
              <p:nvPr/>
            </p:nvSpPr>
            <p:spPr>
              <a:xfrm>
                <a:off x="3848277" y="5819775"/>
                <a:ext cx="552273" cy="96810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991C284B-14B8-4A45-9A3B-C1CFEFEF7F2E}"/>
                  </a:ext>
                </a:extLst>
              </p:cNvPr>
              <p:cNvSpPr/>
              <p:nvPr/>
            </p:nvSpPr>
            <p:spPr>
              <a:xfrm>
                <a:off x="3848278" y="5708649"/>
                <a:ext cx="499886" cy="160311"/>
              </a:xfrm>
              <a:custGeom>
                <a:avLst/>
                <a:gdLst>
                  <a:gd name="connsiteX0" fmla="*/ 100793 w 472409"/>
                  <a:gd name="connsiteY0" fmla="*/ 0 h 201586"/>
                  <a:gd name="connsiteX1" fmla="*/ 219393 w 472409"/>
                  <a:gd name="connsiteY1" fmla="*/ 0 h 201586"/>
                  <a:gd name="connsiteX2" fmla="*/ 236205 w 472409"/>
                  <a:gd name="connsiteY2" fmla="*/ 3394 h 201586"/>
                  <a:gd name="connsiteX3" fmla="*/ 253016 w 472409"/>
                  <a:gd name="connsiteY3" fmla="*/ 0 h 201586"/>
                  <a:gd name="connsiteX4" fmla="*/ 371616 w 472409"/>
                  <a:gd name="connsiteY4" fmla="*/ 0 h 201586"/>
                  <a:gd name="connsiteX5" fmla="*/ 472409 w 472409"/>
                  <a:gd name="connsiteY5" fmla="*/ 100793 h 201586"/>
                  <a:gd name="connsiteX6" fmla="*/ 472409 w 472409"/>
                  <a:gd name="connsiteY6" fmla="*/ 172608 h 201586"/>
                  <a:gd name="connsiteX7" fmla="*/ 443431 w 472409"/>
                  <a:gd name="connsiteY7" fmla="*/ 201586 h 201586"/>
                  <a:gd name="connsiteX8" fmla="*/ 291208 w 472409"/>
                  <a:gd name="connsiteY8" fmla="*/ 201586 h 201586"/>
                  <a:gd name="connsiteX9" fmla="*/ 181201 w 472409"/>
                  <a:gd name="connsiteY9" fmla="*/ 201586 h 201586"/>
                  <a:gd name="connsiteX10" fmla="*/ 28978 w 472409"/>
                  <a:gd name="connsiteY10" fmla="*/ 201586 h 201586"/>
                  <a:gd name="connsiteX11" fmla="*/ 0 w 472409"/>
                  <a:gd name="connsiteY11" fmla="*/ 172608 h 201586"/>
                  <a:gd name="connsiteX12" fmla="*/ 0 w 472409"/>
                  <a:gd name="connsiteY12" fmla="*/ 100793 h 201586"/>
                  <a:gd name="connsiteX13" fmla="*/ 100793 w 472409"/>
                  <a:gd name="connsiteY13" fmla="*/ 0 h 20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409" h="201586">
                    <a:moveTo>
                      <a:pt x="100793" y="0"/>
                    </a:moveTo>
                    <a:lnTo>
                      <a:pt x="219393" y="0"/>
                    </a:lnTo>
                    <a:lnTo>
                      <a:pt x="236205" y="3394"/>
                    </a:lnTo>
                    <a:lnTo>
                      <a:pt x="253016" y="0"/>
                    </a:lnTo>
                    <a:lnTo>
                      <a:pt x="371616" y="0"/>
                    </a:lnTo>
                    <a:cubicBezTo>
                      <a:pt x="427282" y="0"/>
                      <a:pt x="472409" y="45127"/>
                      <a:pt x="472409" y="100793"/>
                    </a:cubicBezTo>
                    <a:lnTo>
                      <a:pt x="472409" y="172608"/>
                    </a:lnTo>
                    <a:cubicBezTo>
                      <a:pt x="472409" y="188612"/>
                      <a:pt x="459435" y="201586"/>
                      <a:pt x="443431" y="201586"/>
                    </a:cubicBezTo>
                    <a:lnTo>
                      <a:pt x="291208" y="201586"/>
                    </a:lnTo>
                    <a:lnTo>
                      <a:pt x="181201" y="201586"/>
                    </a:lnTo>
                    <a:lnTo>
                      <a:pt x="28978" y="201586"/>
                    </a:lnTo>
                    <a:cubicBezTo>
                      <a:pt x="12974" y="201586"/>
                      <a:pt x="0" y="188612"/>
                      <a:pt x="0" y="172608"/>
                    </a:cubicBezTo>
                    <a:lnTo>
                      <a:pt x="0" y="100793"/>
                    </a:lnTo>
                    <a:cubicBezTo>
                      <a:pt x="0" y="45127"/>
                      <a:pt x="45127" y="0"/>
                      <a:pt x="10079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940627DE-5CCF-408D-96E3-DDD2ED5D1447}"/>
                  </a:ext>
                </a:extLst>
              </p:cNvPr>
              <p:cNvSpPr/>
              <p:nvPr/>
            </p:nvSpPr>
            <p:spPr>
              <a:xfrm rot="900000">
                <a:off x="3035187" y="4752595"/>
                <a:ext cx="408102" cy="460748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6CDED6E4-BCD4-48E0-8221-4053FAAA6144}"/>
                  </a:ext>
                </a:extLst>
              </p:cNvPr>
              <p:cNvSpPr/>
              <p:nvPr/>
            </p:nvSpPr>
            <p:spPr>
              <a:xfrm>
                <a:off x="3338909" y="4791537"/>
                <a:ext cx="494904" cy="460748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064F0B97-C9C1-4D13-A064-BB0CA11EF7E9}"/>
                  </a:ext>
                </a:extLst>
              </p:cNvPr>
              <p:cNvSpPr/>
              <p:nvPr/>
            </p:nvSpPr>
            <p:spPr>
              <a:xfrm>
                <a:off x="3235528" y="3430917"/>
                <a:ext cx="438151" cy="428597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四角形: 上の 2 つの角を丸める 621">
                <a:extLst>
                  <a:ext uri="{FF2B5EF4-FFF2-40B4-BE49-F238E27FC236}">
                    <a16:creationId xmlns:a16="http://schemas.microsoft.com/office/drawing/2014/main" id="{B121B6B7-C953-494C-B167-461A65953862}"/>
                  </a:ext>
                </a:extLst>
              </p:cNvPr>
              <p:cNvSpPr/>
              <p:nvPr/>
            </p:nvSpPr>
            <p:spPr>
              <a:xfrm>
                <a:off x="2998650" y="3805566"/>
                <a:ext cx="620850" cy="431800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3F06A1C-6797-4BFA-AB75-8B80E28AA696}"/>
                  </a:ext>
                </a:extLst>
              </p:cNvPr>
              <p:cNvSpPr/>
              <p:nvPr/>
            </p:nvSpPr>
            <p:spPr>
              <a:xfrm>
                <a:off x="3103561" y="3798288"/>
                <a:ext cx="657291" cy="1050266"/>
              </a:xfrm>
              <a:custGeom>
                <a:avLst/>
                <a:gdLst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389555 w 657291"/>
                  <a:gd name="connsiteY6" fmla="*/ 3357 h 1147102"/>
                  <a:gd name="connsiteX7" fmla="*/ 596260 w 657291"/>
                  <a:gd name="connsiteY7" fmla="*/ 192092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389555 w 657291"/>
                  <a:gd name="connsiteY6" fmla="*/ 3357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517465 w 657291"/>
                  <a:gd name="connsiteY4" fmla="*/ 194585 h 1147102"/>
                  <a:gd name="connsiteX5" fmla="*/ 500849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498415 w 657291"/>
                  <a:gd name="connsiteY4" fmla="*/ 189384 h 1147102"/>
                  <a:gd name="connsiteX5" fmla="*/ 500849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  <a:gd name="connsiteX0" fmla="*/ 30779 w 657291"/>
                  <a:gd name="connsiteY0" fmla="*/ 3357 h 1147102"/>
                  <a:gd name="connsiteX1" fmla="*/ 202280 w 657291"/>
                  <a:gd name="connsiteY1" fmla="*/ 106502 h 1147102"/>
                  <a:gd name="connsiteX2" fmla="*/ 231986 w 657291"/>
                  <a:gd name="connsiteY2" fmla="*/ 178727 h 1147102"/>
                  <a:gd name="connsiteX3" fmla="*/ 438919 w 657291"/>
                  <a:gd name="connsiteY3" fmla="*/ 178727 h 1147102"/>
                  <a:gd name="connsiteX4" fmla="*/ 498415 w 657291"/>
                  <a:gd name="connsiteY4" fmla="*/ 189384 h 1147102"/>
                  <a:gd name="connsiteX5" fmla="*/ 472274 w 657291"/>
                  <a:gd name="connsiteY5" fmla="*/ 147097 h 1147102"/>
                  <a:gd name="connsiteX6" fmla="*/ 299067 w 657291"/>
                  <a:gd name="connsiteY6" fmla="*/ 21563 h 1147102"/>
                  <a:gd name="connsiteX7" fmla="*/ 562922 w 657291"/>
                  <a:gd name="connsiteY7" fmla="*/ 199895 h 1147102"/>
                  <a:gd name="connsiteX8" fmla="*/ 605463 w 657291"/>
                  <a:gd name="connsiteY8" fmla="*/ 260680 h 1147102"/>
                  <a:gd name="connsiteX9" fmla="*/ 640130 w 657291"/>
                  <a:gd name="connsiteY9" fmla="*/ 312099 h 1147102"/>
                  <a:gd name="connsiteX10" fmla="*/ 657291 w 657291"/>
                  <a:gd name="connsiteY10" fmla="*/ 397099 h 1147102"/>
                  <a:gd name="connsiteX11" fmla="*/ 657291 w 657291"/>
                  <a:gd name="connsiteY11" fmla="*/ 1052616 h 1147102"/>
                  <a:gd name="connsiteX12" fmla="*/ 562805 w 657291"/>
                  <a:gd name="connsiteY12" fmla="*/ 1147102 h 1147102"/>
                  <a:gd name="connsiteX13" fmla="*/ 94486 w 657291"/>
                  <a:gd name="connsiteY13" fmla="*/ 1147102 h 1147102"/>
                  <a:gd name="connsiteX14" fmla="*/ 0 w 657291"/>
                  <a:gd name="connsiteY14" fmla="*/ 1052616 h 1147102"/>
                  <a:gd name="connsiteX15" fmla="*/ 0 w 657291"/>
                  <a:gd name="connsiteY15" fmla="*/ 397099 h 1147102"/>
                  <a:gd name="connsiteX16" fmla="*/ 133372 w 657291"/>
                  <a:gd name="connsiteY16" fmla="*/ 195888 h 1147102"/>
                  <a:gd name="connsiteX17" fmla="*/ 157445 w 657291"/>
                  <a:gd name="connsiteY17" fmla="*/ 191028 h 1147102"/>
                  <a:gd name="connsiteX18" fmla="*/ 142073 w 657291"/>
                  <a:gd name="connsiteY18" fmla="*/ 147097 h 1147102"/>
                  <a:gd name="connsiteX19" fmla="*/ 30779 w 657291"/>
                  <a:gd name="connsiteY19" fmla="*/ 3357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7291" h="1147102">
                    <a:moveTo>
                      <a:pt x="30779" y="3357"/>
                    </a:moveTo>
                    <a:cubicBezTo>
                      <a:pt x="91120" y="-12811"/>
                      <a:pt x="158261" y="30678"/>
                      <a:pt x="202280" y="106502"/>
                    </a:cubicBezTo>
                    <a:lnTo>
                      <a:pt x="231986" y="178727"/>
                    </a:lnTo>
                    <a:lnTo>
                      <a:pt x="438919" y="178727"/>
                    </a:lnTo>
                    <a:lnTo>
                      <a:pt x="498415" y="189384"/>
                    </a:lnTo>
                    <a:lnTo>
                      <a:pt x="472274" y="147097"/>
                    </a:lnTo>
                    <a:cubicBezTo>
                      <a:pt x="445371" y="85647"/>
                      <a:pt x="344261" y="52676"/>
                      <a:pt x="299067" y="21563"/>
                    </a:cubicBezTo>
                    <a:cubicBezTo>
                      <a:pt x="379521" y="6"/>
                      <a:pt x="529216" y="74103"/>
                      <a:pt x="562922" y="199895"/>
                    </a:cubicBezTo>
                    <a:lnTo>
                      <a:pt x="605463" y="260680"/>
                    </a:lnTo>
                    <a:lnTo>
                      <a:pt x="640130" y="312099"/>
                    </a:lnTo>
                    <a:cubicBezTo>
                      <a:pt x="651181" y="338224"/>
                      <a:pt x="657291" y="366948"/>
                      <a:pt x="657291" y="397099"/>
                    </a:cubicBezTo>
                    <a:lnTo>
                      <a:pt x="657291" y="1052616"/>
                    </a:lnTo>
                    <a:cubicBezTo>
                      <a:pt x="657291" y="1104799"/>
                      <a:pt x="614988" y="1147102"/>
                      <a:pt x="562805" y="1147102"/>
                    </a:cubicBezTo>
                    <a:lnTo>
                      <a:pt x="94486" y="1147102"/>
                    </a:lnTo>
                    <a:cubicBezTo>
                      <a:pt x="42303" y="1147102"/>
                      <a:pt x="0" y="1104799"/>
                      <a:pt x="0" y="1052616"/>
                    </a:cubicBezTo>
                    <a:lnTo>
                      <a:pt x="0" y="397099"/>
                    </a:lnTo>
                    <a:cubicBezTo>
                      <a:pt x="0" y="306646"/>
                      <a:pt x="54995" y="229038"/>
                      <a:pt x="133372" y="195888"/>
                    </a:cubicBezTo>
                    <a:lnTo>
                      <a:pt x="157445" y="191028"/>
                    </a:lnTo>
                    <a:lnTo>
                      <a:pt x="142073" y="147097"/>
                    </a:lnTo>
                    <a:cubicBezTo>
                      <a:pt x="115170" y="85647"/>
                      <a:pt x="75973" y="34470"/>
                      <a:pt x="30779" y="3357"/>
                    </a:cubicBezTo>
                    <a:close/>
                  </a:path>
                </a:pathLst>
              </a:cu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54AEEE5E-FC04-4BA1-BA93-F6B3D62D7012}"/>
                  </a:ext>
                </a:extLst>
              </p:cNvPr>
              <p:cNvSpPr/>
              <p:nvPr/>
            </p:nvSpPr>
            <p:spPr>
              <a:xfrm>
                <a:off x="3157672" y="3414114"/>
                <a:ext cx="438151" cy="428597"/>
              </a:xfrm>
              <a:prstGeom prst="round2SameRect">
                <a:avLst>
                  <a:gd name="adj1" fmla="val 40417"/>
                  <a:gd name="adj2" fmla="val 32154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DD0EE847-87AD-4F60-9CCD-4E92571638C8}"/>
                  </a:ext>
                </a:extLst>
              </p:cNvPr>
              <p:cNvSpPr/>
              <p:nvPr/>
            </p:nvSpPr>
            <p:spPr>
              <a:xfrm>
                <a:off x="3078298" y="3272166"/>
                <a:ext cx="539751" cy="533400"/>
              </a:xfrm>
              <a:custGeom>
                <a:avLst/>
                <a:gdLst>
                  <a:gd name="connsiteX0" fmla="*/ 215584 w 539751"/>
                  <a:gd name="connsiteY0" fmla="*/ 0 h 533400"/>
                  <a:gd name="connsiteX1" fmla="*/ 324167 w 539751"/>
                  <a:gd name="connsiteY1" fmla="*/ 0 h 533400"/>
                  <a:gd name="connsiteX2" fmla="*/ 539751 w 539751"/>
                  <a:gd name="connsiteY2" fmla="*/ 215584 h 533400"/>
                  <a:gd name="connsiteX3" fmla="*/ 539751 w 539751"/>
                  <a:gd name="connsiteY3" fmla="*/ 228601 h 533400"/>
                  <a:gd name="connsiteX4" fmla="*/ 486910 w 539751"/>
                  <a:gd name="connsiteY4" fmla="*/ 228601 h 533400"/>
                  <a:gd name="connsiteX5" fmla="*/ 271326 w 539751"/>
                  <a:gd name="connsiteY5" fmla="*/ 444185 h 533400"/>
                  <a:gd name="connsiteX6" fmla="*/ 271326 w 539751"/>
                  <a:gd name="connsiteY6" fmla="*/ 533400 h 533400"/>
                  <a:gd name="connsiteX7" fmla="*/ 76676 w 539751"/>
                  <a:gd name="connsiteY7" fmla="*/ 533400 h 533400"/>
                  <a:gd name="connsiteX8" fmla="*/ 0 w 539751"/>
                  <a:gd name="connsiteY8" fmla="*/ 456724 h 533400"/>
                  <a:gd name="connsiteX9" fmla="*/ 0 w 539751"/>
                  <a:gd name="connsiteY9" fmla="*/ 215584 h 533400"/>
                  <a:gd name="connsiteX10" fmla="*/ 215584 w 539751"/>
                  <a:gd name="connsiteY10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9751" h="533400">
                    <a:moveTo>
                      <a:pt x="215584" y="0"/>
                    </a:moveTo>
                    <a:lnTo>
                      <a:pt x="324167" y="0"/>
                    </a:lnTo>
                    <a:cubicBezTo>
                      <a:pt x="443231" y="0"/>
                      <a:pt x="539751" y="96520"/>
                      <a:pt x="539751" y="215584"/>
                    </a:cubicBezTo>
                    <a:lnTo>
                      <a:pt x="539751" y="228601"/>
                    </a:lnTo>
                    <a:lnTo>
                      <a:pt x="486910" y="228601"/>
                    </a:lnTo>
                    <a:cubicBezTo>
                      <a:pt x="367846" y="228601"/>
                      <a:pt x="271326" y="325121"/>
                      <a:pt x="271326" y="444185"/>
                    </a:cubicBezTo>
                    <a:lnTo>
                      <a:pt x="271326" y="533400"/>
                    </a:lnTo>
                    <a:lnTo>
                      <a:pt x="76676" y="533400"/>
                    </a:lnTo>
                    <a:cubicBezTo>
                      <a:pt x="34329" y="533400"/>
                      <a:pt x="0" y="499071"/>
                      <a:pt x="0" y="456724"/>
                    </a:cubicBezTo>
                    <a:lnTo>
                      <a:pt x="0" y="215584"/>
                    </a:lnTo>
                    <a:cubicBezTo>
                      <a:pt x="0" y="96520"/>
                      <a:pt x="96520" y="0"/>
                      <a:pt x="2155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80CAC257-D83E-4093-AF02-B096BF18CC30}"/>
                  </a:ext>
                </a:extLst>
              </p:cNvPr>
              <p:cNvSpPr/>
              <p:nvPr/>
            </p:nvSpPr>
            <p:spPr>
              <a:xfrm>
                <a:off x="3373573" y="3466852"/>
                <a:ext cx="285751" cy="755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四角形: 上の 2 つの角を丸める 626">
                <a:extLst>
                  <a:ext uri="{FF2B5EF4-FFF2-40B4-BE49-F238E27FC236}">
                    <a16:creationId xmlns:a16="http://schemas.microsoft.com/office/drawing/2014/main" id="{CF593F1E-E918-4D2D-AB25-4189E9EEB8E4}"/>
                  </a:ext>
                </a:extLst>
              </p:cNvPr>
              <p:cNvSpPr/>
              <p:nvPr/>
            </p:nvSpPr>
            <p:spPr>
              <a:xfrm>
                <a:off x="3044824" y="3430917"/>
                <a:ext cx="438151" cy="428597"/>
              </a:xfrm>
              <a:prstGeom prst="round2SameRect">
                <a:avLst>
                  <a:gd name="adj1" fmla="val 40417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四角形: 上の 2 つの角を丸める 627">
                <a:extLst>
                  <a:ext uri="{FF2B5EF4-FFF2-40B4-BE49-F238E27FC236}">
                    <a16:creationId xmlns:a16="http://schemas.microsoft.com/office/drawing/2014/main" id="{F6F67793-B60A-44C0-82B0-8A18C935E74F}"/>
                  </a:ext>
                </a:extLst>
              </p:cNvPr>
              <p:cNvSpPr/>
              <p:nvPr/>
            </p:nvSpPr>
            <p:spPr>
              <a:xfrm>
                <a:off x="3889490" y="4672458"/>
                <a:ext cx="189675" cy="122289"/>
              </a:xfrm>
              <a:prstGeom prst="round2SameRect">
                <a:avLst>
                  <a:gd name="adj1" fmla="val 47823"/>
                  <a:gd name="adj2" fmla="val 2336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CD43B0F-8704-48BD-A3FF-1AAAB1561784}"/>
                  </a:ext>
                </a:extLst>
              </p:cNvPr>
              <p:cNvSpPr/>
              <p:nvPr/>
            </p:nvSpPr>
            <p:spPr>
              <a:xfrm rot="8632071">
                <a:off x="3760746" y="4636954"/>
                <a:ext cx="287844" cy="358614"/>
              </a:xfrm>
              <a:custGeom>
                <a:avLst/>
                <a:gdLst>
                  <a:gd name="connsiteX0" fmla="*/ 194488 w 287844"/>
                  <a:gd name="connsiteY0" fmla="*/ 426092 h 432373"/>
                  <a:gd name="connsiteX1" fmla="*/ 173717 w 287844"/>
                  <a:gd name="connsiteY1" fmla="*/ 410530 h 432373"/>
                  <a:gd name="connsiteX2" fmla="*/ 6330 w 287844"/>
                  <a:gd name="connsiteY2" fmla="*/ 222951 h 432373"/>
                  <a:gd name="connsiteX3" fmla="*/ 834 w 287844"/>
                  <a:gd name="connsiteY3" fmla="*/ 207207 h 432373"/>
                  <a:gd name="connsiteX4" fmla="*/ 2719 w 287844"/>
                  <a:gd name="connsiteY4" fmla="*/ 203300 h 432373"/>
                  <a:gd name="connsiteX5" fmla="*/ 0 w 287844"/>
                  <a:gd name="connsiteY5" fmla="*/ 196736 h 432373"/>
                  <a:gd name="connsiteX6" fmla="*/ 0 w 287844"/>
                  <a:gd name="connsiteY6" fmla="*/ 56576 h 432373"/>
                  <a:gd name="connsiteX7" fmla="*/ 28459 w 287844"/>
                  <a:gd name="connsiteY7" fmla="*/ 28117 h 432373"/>
                  <a:gd name="connsiteX8" fmla="*/ 35186 w 287844"/>
                  <a:gd name="connsiteY8" fmla="*/ 28117 h 432373"/>
                  <a:gd name="connsiteX9" fmla="*/ 38217 w 287844"/>
                  <a:gd name="connsiteY9" fmla="*/ 29373 h 432373"/>
                  <a:gd name="connsiteX10" fmla="*/ 38217 w 287844"/>
                  <a:gd name="connsiteY10" fmla="*/ 28459 h 432373"/>
                  <a:gd name="connsiteX11" fmla="*/ 66676 w 287844"/>
                  <a:gd name="connsiteY11" fmla="*/ 0 h 432373"/>
                  <a:gd name="connsiteX12" fmla="*/ 73403 w 287844"/>
                  <a:gd name="connsiteY12" fmla="*/ 0 h 432373"/>
                  <a:gd name="connsiteX13" fmla="*/ 101862 w 287844"/>
                  <a:gd name="connsiteY13" fmla="*/ 28458 h 432373"/>
                  <a:gd name="connsiteX14" fmla="*/ 101862 w 287844"/>
                  <a:gd name="connsiteY14" fmla="*/ 134951 h 432373"/>
                  <a:gd name="connsiteX15" fmla="*/ 103863 w 287844"/>
                  <a:gd name="connsiteY15" fmla="*/ 135916 h 432373"/>
                  <a:gd name="connsiteX16" fmla="*/ 271250 w 287844"/>
                  <a:gd name="connsiteY16" fmla="*/ 323496 h 432373"/>
                  <a:gd name="connsiteX17" fmla="*/ 266001 w 287844"/>
                  <a:gd name="connsiteY17" fmla="*/ 415779 h 432373"/>
                  <a:gd name="connsiteX18" fmla="*/ 194488 w 287844"/>
                  <a:gd name="connsiteY18" fmla="*/ 426092 h 43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7844" h="432373">
                    <a:moveTo>
                      <a:pt x="194488" y="426092"/>
                    </a:moveTo>
                    <a:cubicBezTo>
                      <a:pt x="186814" y="422460"/>
                      <a:pt x="179726" y="417263"/>
                      <a:pt x="173717" y="410530"/>
                    </a:cubicBezTo>
                    <a:lnTo>
                      <a:pt x="6330" y="222951"/>
                    </a:lnTo>
                    <a:cubicBezTo>
                      <a:pt x="2324" y="218462"/>
                      <a:pt x="517" y="212774"/>
                      <a:pt x="834" y="207207"/>
                    </a:cubicBezTo>
                    <a:lnTo>
                      <a:pt x="2719" y="203300"/>
                    </a:lnTo>
                    <a:lnTo>
                      <a:pt x="0" y="196736"/>
                    </a:lnTo>
                    <a:lnTo>
                      <a:pt x="0" y="56576"/>
                    </a:lnTo>
                    <a:cubicBezTo>
                      <a:pt x="0" y="40859"/>
                      <a:pt x="12742" y="28117"/>
                      <a:pt x="28459" y="28117"/>
                    </a:cubicBezTo>
                    <a:lnTo>
                      <a:pt x="35186" y="28117"/>
                    </a:lnTo>
                    <a:lnTo>
                      <a:pt x="38217" y="29373"/>
                    </a:lnTo>
                    <a:lnTo>
                      <a:pt x="38217" y="28459"/>
                    </a:lnTo>
                    <a:cubicBezTo>
                      <a:pt x="38217" y="12742"/>
                      <a:pt x="50959" y="0"/>
                      <a:pt x="66676" y="0"/>
                    </a:cubicBezTo>
                    <a:lnTo>
                      <a:pt x="73403" y="0"/>
                    </a:lnTo>
                    <a:cubicBezTo>
                      <a:pt x="89120" y="0"/>
                      <a:pt x="101862" y="12741"/>
                      <a:pt x="101862" y="28458"/>
                    </a:cubicBezTo>
                    <a:lnTo>
                      <a:pt x="101862" y="134951"/>
                    </a:lnTo>
                    <a:lnTo>
                      <a:pt x="103863" y="135916"/>
                    </a:lnTo>
                    <a:lnTo>
                      <a:pt x="271250" y="323496"/>
                    </a:lnTo>
                    <a:cubicBezTo>
                      <a:pt x="295284" y="350428"/>
                      <a:pt x="292934" y="391746"/>
                      <a:pt x="266001" y="415779"/>
                    </a:cubicBezTo>
                    <a:cubicBezTo>
                      <a:pt x="245801" y="433805"/>
                      <a:pt x="217511" y="436989"/>
                      <a:pt x="194488" y="42609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E4ABA5AE-1B99-4879-AB90-46BAD38C485B}"/>
                  </a:ext>
                </a:extLst>
              </p:cNvPr>
              <p:cNvSpPr/>
              <p:nvPr/>
            </p:nvSpPr>
            <p:spPr>
              <a:xfrm rot="17100000">
                <a:off x="3060941" y="3979528"/>
                <a:ext cx="667048" cy="967071"/>
              </a:xfrm>
              <a:custGeom>
                <a:avLst/>
                <a:gdLst>
                  <a:gd name="connsiteX0" fmla="*/ 720375 w 721480"/>
                  <a:gd name="connsiteY0" fmla="*/ 142730 h 1040717"/>
                  <a:gd name="connsiteX1" fmla="*/ 648473 w 721480"/>
                  <a:gd name="connsiteY1" fmla="*/ 287184 h 1040717"/>
                  <a:gd name="connsiteX2" fmla="*/ 277700 w 721480"/>
                  <a:gd name="connsiteY2" fmla="*/ 501250 h 1040717"/>
                  <a:gd name="connsiteX3" fmla="*/ 277700 w 721480"/>
                  <a:gd name="connsiteY3" fmla="*/ 960059 h 1040717"/>
                  <a:gd name="connsiteX4" fmla="*/ 197042 w 721480"/>
                  <a:gd name="connsiteY4" fmla="*/ 1040717 h 1040717"/>
                  <a:gd name="connsiteX5" fmla="*/ 80658 w 721480"/>
                  <a:gd name="connsiteY5" fmla="*/ 1040717 h 1040717"/>
                  <a:gd name="connsiteX6" fmla="*/ 0 w 721480"/>
                  <a:gd name="connsiteY6" fmla="*/ 960059 h 1040717"/>
                  <a:gd name="connsiteX7" fmla="*/ 0 w 721480"/>
                  <a:gd name="connsiteY7" fmla="*/ 387898 h 1040717"/>
                  <a:gd name="connsiteX8" fmla="*/ 10309 w 721480"/>
                  <a:gd name="connsiteY8" fmla="*/ 336837 h 1040717"/>
                  <a:gd name="connsiteX9" fmla="*/ 27715 w 721480"/>
                  <a:gd name="connsiteY9" fmla="*/ 311019 h 1040717"/>
                  <a:gd name="connsiteX10" fmla="*/ 28240 w 721480"/>
                  <a:gd name="connsiteY10" fmla="*/ 303492 h 1040717"/>
                  <a:gd name="connsiteX11" fmla="*/ 48936 w 721480"/>
                  <a:gd name="connsiteY11" fmla="*/ 276521 h 1040717"/>
                  <a:gd name="connsiteX12" fmla="*/ 493971 w 721480"/>
                  <a:gd name="connsiteY12" fmla="*/ 19580 h 1040717"/>
                  <a:gd name="connsiteX13" fmla="*/ 693366 w 721480"/>
                  <a:gd name="connsiteY13" fmla="*/ 73007 h 1040717"/>
                  <a:gd name="connsiteX14" fmla="*/ 701900 w 721480"/>
                  <a:gd name="connsiteY14" fmla="*/ 87789 h 1040717"/>
                  <a:gd name="connsiteX15" fmla="*/ 720375 w 721480"/>
                  <a:gd name="connsiteY15" fmla="*/ 142730 h 104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1480" h="1040717">
                    <a:moveTo>
                      <a:pt x="720375" y="142730"/>
                    </a:moveTo>
                    <a:cubicBezTo>
                      <a:pt x="727379" y="199180"/>
                      <a:pt x="700834" y="256953"/>
                      <a:pt x="648473" y="287184"/>
                    </a:cubicBezTo>
                    <a:lnTo>
                      <a:pt x="277700" y="501250"/>
                    </a:lnTo>
                    <a:lnTo>
                      <a:pt x="277700" y="960059"/>
                    </a:lnTo>
                    <a:cubicBezTo>
                      <a:pt x="277700" y="1004605"/>
                      <a:pt x="241588" y="1040717"/>
                      <a:pt x="197042" y="1040717"/>
                    </a:cubicBezTo>
                    <a:lnTo>
                      <a:pt x="80658" y="1040717"/>
                    </a:lnTo>
                    <a:cubicBezTo>
                      <a:pt x="36112" y="1040717"/>
                      <a:pt x="0" y="1004605"/>
                      <a:pt x="0" y="960059"/>
                    </a:cubicBezTo>
                    <a:lnTo>
                      <a:pt x="0" y="387898"/>
                    </a:lnTo>
                    <a:cubicBezTo>
                      <a:pt x="0" y="369786"/>
                      <a:pt x="3671" y="352531"/>
                      <a:pt x="10309" y="336837"/>
                    </a:cubicBezTo>
                    <a:lnTo>
                      <a:pt x="27715" y="311019"/>
                    </a:lnTo>
                    <a:lnTo>
                      <a:pt x="28240" y="303492"/>
                    </a:lnTo>
                    <a:cubicBezTo>
                      <a:pt x="31182" y="292511"/>
                      <a:pt x="38314" y="282654"/>
                      <a:pt x="48936" y="276521"/>
                    </a:cubicBezTo>
                    <a:lnTo>
                      <a:pt x="493971" y="19580"/>
                    </a:lnTo>
                    <a:cubicBezTo>
                      <a:pt x="563786" y="-20728"/>
                      <a:pt x="653058" y="3193"/>
                      <a:pt x="693366" y="73007"/>
                    </a:cubicBezTo>
                    <a:lnTo>
                      <a:pt x="701900" y="87789"/>
                    </a:lnTo>
                    <a:cubicBezTo>
                      <a:pt x="711977" y="105243"/>
                      <a:pt x="718040" y="123913"/>
                      <a:pt x="720375" y="1427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四角形: 上の 2 つの角を丸める 630">
                <a:extLst>
                  <a:ext uri="{FF2B5EF4-FFF2-40B4-BE49-F238E27FC236}">
                    <a16:creationId xmlns:a16="http://schemas.microsoft.com/office/drawing/2014/main" id="{683CC05B-B67F-45C0-850B-719683E627FB}"/>
                  </a:ext>
                </a:extLst>
              </p:cNvPr>
              <p:cNvSpPr/>
              <p:nvPr/>
            </p:nvSpPr>
            <p:spPr>
              <a:xfrm>
                <a:off x="2816224" y="3933686"/>
                <a:ext cx="574675" cy="625475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70F62234-DC3D-462F-A35E-74DBC015CD60}"/>
                  </a:ext>
                </a:extLst>
              </p:cNvPr>
              <p:cNvSpPr/>
              <p:nvPr/>
            </p:nvSpPr>
            <p:spPr>
              <a:xfrm>
                <a:off x="2849559" y="3925843"/>
                <a:ext cx="508004" cy="537512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rgbClr val="80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6D5F0D8C-DA10-4820-ACD5-D986E3BD61DF}"/>
                  </a:ext>
                </a:extLst>
              </p:cNvPr>
              <p:cNvSpPr/>
              <p:nvPr/>
            </p:nvSpPr>
            <p:spPr>
              <a:xfrm rot="10800000">
                <a:off x="3893052" y="5125993"/>
                <a:ext cx="291132" cy="550674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四角形: 上の 2 つの角を丸める 633">
                <a:extLst>
                  <a:ext uri="{FF2B5EF4-FFF2-40B4-BE49-F238E27FC236}">
                    <a16:creationId xmlns:a16="http://schemas.microsoft.com/office/drawing/2014/main" id="{3FFB65D0-6F49-405B-B5BB-76541327BF28}"/>
                  </a:ext>
                </a:extLst>
              </p:cNvPr>
              <p:cNvSpPr/>
              <p:nvPr/>
            </p:nvSpPr>
            <p:spPr>
              <a:xfrm rot="2700000">
                <a:off x="4186817" y="5677614"/>
                <a:ext cx="45719" cy="22705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2A4E6716-E369-46E5-9179-3643FAAA25B2}"/>
                  </a:ext>
                </a:extLst>
              </p:cNvPr>
              <p:cNvSpPr/>
              <p:nvPr/>
            </p:nvSpPr>
            <p:spPr>
              <a:xfrm rot="6988459">
                <a:off x="3864808" y="4651769"/>
                <a:ext cx="93505" cy="197399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四角形: 上の 2 つの角を丸める 635">
                <a:extLst>
                  <a:ext uri="{FF2B5EF4-FFF2-40B4-BE49-F238E27FC236}">
                    <a16:creationId xmlns:a16="http://schemas.microsoft.com/office/drawing/2014/main" id="{AE4C5DFA-13DF-47A3-97FE-68B79D2C04D2}"/>
                  </a:ext>
                </a:extLst>
              </p:cNvPr>
              <p:cNvSpPr/>
              <p:nvPr/>
            </p:nvSpPr>
            <p:spPr>
              <a:xfrm rot="6428853">
                <a:off x="3543129" y="4392169"/>
                <a:ext cx="146622" cy="482817"/>
              </a:xfrm>
              <a:prstGeom prst="round2SameRect">
                <a:avLst>
                  <a:gd name="adj1" fmla="val 31301"/>
                  <a:gd name="adj2" fmla="val 14375"/>
                </a:avLst>
              </a:prstGeom>
              <a:pattFill prst="lgGri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5772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山形県と言えば・・・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西洋梨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米沢ラーメン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アケビ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なめこ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うるい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玉こんにゃく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33B7AA2-F596-4D7D-A0D0-60F933E68E58}"/>
              </a:ext>
            </a:extLst>
          </p:cNvPr>
          <p:cNvGrpSpPr/>
          <p:nvPr/>
        </p:nvGrpSpPr>
        <p:grpSpPr>
          <a:xfrm>
            <a:off x="738157" y="1281329"/>
            <a:ext cx="2562286" cy="1799844"/>
            <a:chOff x="1139141" y="3291543"/>
            <a:chExt cx="2562286" cy="1799844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8E276DB-A233-4D5E-8BF6-A0DD85FA183C}"/>
                </a:ext>
              </a:extLst>
            </p:cNvPr>
            <p:cNvGrpSpPr/>
            <p:nvPr/>
          </p:nvGrpSpPr>
          <p:grpSpPr>
            <a:xfrm>
              <a:off x="1139141" y="3554688"/>
              <a:ext cx="2562286" cy="1536699"/>
              <a:chOff x="746064" y="1894185"/>
              <a:chExt cx="2562286" cy="1536699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61E2B26-9859-4577-A5FD-2E4BFB6094F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F5D29F5-FFA2-47E6-8968-E05071FB336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7ADDBB4-5FE3-43A3-A5AA-BBEBD5E090F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0BBEB19-4FD9-47D3-B525-9AAECBBBC09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F870D0F-6D29-47F8-9B8F-06BB8454A0E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20FD4D6-F317-4802-A42D-CF4C2AF9A9B4}"/>
                </a:ext>
              </a:extLst>
            </p:cNvPr>
            <p:cNvGrpSpPr/>
            <p:nvPr/>
          </p:nvGrpSpPr>
          <p:grpSpPr>
            <a:xfrm>
              <a:off x="1718359" y="3291543"/>
              <a:ext cx="1498030" cy="1349643"/>
              <a:chOff x="3476444" y="1859220"/>
              <a:chExt cx="3218193" cy="2899417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D844124E-C12F-4568-A795-A2FA3DD241BC}"/>
                  </a:ext>
                </a:extLst>
              </p:cNvPr>
              <p:cNvGrpSpPr/>
              <p:nvPr/>
            </p:nvGrpSpPr>
            <p:grpSpPr>
              <a:xfrm rot="814323">
                <a:off x="4114575" y="1859220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4538724-7075-4A23-8C2B-3E7E47009C36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5C7AE18E-31FB-4122-970F-3B229E040EA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6C8FEEB0-A43A-458A-9BB4-83EA5A8FEACD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1957E5A1-8A29-48FA-8DE1-C34FFC00BAEC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D548DFC6-433A-49DA-86A7-FEC83174FEDA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E96901D6-F104-462D-8A8A-97CE0C8F285F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43D0F15-DBB3-4533-8912-191F3FF64CD6}"/>
                  </a:ext>
                </a:extLst>
              </p:cNvPr>
              <p:cNvGrpSpPr/>
              <p:nvPr/>
            </p:nvGrpSpPr>
            <p:grpSpPr>
              <a:xfrm rot="810979">
                <a:off x="4951561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2EA8ECFC-12C9-41BB-9974-D4B3315CA8D8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070B34F3-16FA-4B08-8C01-7196F353BCC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160E4CDC-B1D2-4529-AFD4-D66AB1B4FE4E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E00A5B2-DB5F-4A03-9C42-514140FE7704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85B28F2A-02DE-4BE0-9F79-FE0C0062553A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40681E0A-6B8D-4845-957C-1305213392CC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0B36D71C-CE67-407A-9307-46037B9398C8}"/>
                  </a:ext>
                </a:extLst>
              </p:cNvPr>
              <p:cNvGrpSpPr/>
              <p:nvPr/>
            </p:nvGrpSpPr>
            <p:grpSpPr>
              <a:xfrm rot="339292">
                <a:off x="3476444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06FD7849-E0C7-4E52-A5E8-0760111070ED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BB144CE7-E872-42A5-B0F2-5A85CB0FDB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37CB8C7D-46CB-4E76-886C-E231EA683FC3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1B0C586C-255A-4105-A0CD-FBDCE91DD4CF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9458D2D-393D-4232-8EE5-DCCE7A1B1DA3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7D3BFBC-4E42-4A33-A352-0904A8942FB7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3BF59A0-0EBB-449A-BF40-8F9B0157990A}"/>
              </a:ext>
            </a:extLst>
          </p:cNvPr>
          <p:cNvGrpSpPr/>
          <p:nvPr/>
        </p:nvGrpSpPr>
        <p:grpSpPr>
          <a:xfrm>
            <a:off x="3681382" y="1574096"/>
            <a:ext cx="2562286" cy="1536699"/>
            <a:chOff x="4203101" y="4429560"/>
            <a:chExt cx="2562286" cy="153669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1007ECAE-82FA-4452-8BA6-F551F7202D00}"/>
                </a:ext>
              </a:extLst>
            </p:cNvPr>
            <p:cNvGrpSpPr/>
            <p:nvPr/>
          </p:nvGrpSpPr>
          <p:grpSpPr>
            <a:xfrm>
              <a:off x="4203101" y="4429560"/>
              <a:ext cx="2562286" cy="1536699"/>
              <a:chOff x="746064" y="1894185"/>
              <a:chExt cx="2562286" cy="1536699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98C848FC-FB05-4D2A-845D-91BAFAE5D8F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3343CE39-5D37-4A6D-84FD-A902060B4F6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607BF20C-9E2B-4355-A764-7A9D5E0D8DA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0C40974E-8BBC-4391-878C-ADC712EC835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634AE8F-CAF3-4E2A-A7EA-4839A335E97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C47E5EA-7D01-4A52-A1CF-B07B4271F2D1}"/>
                </a:ext>
              </a:extLst>
            </p:cNvPr>
            <p:cNvGrpSpPr/>
            <p:nvPr/>
          </p:nvGrpSpPr>
          <p:grpSpPr>
            <a:xfrm>
              <a:off x="4728014" y="4517030"/>
              <a:ext cx="1540237" cy="1042622"/>
              <a:chOff x="1898725" y="1790700"/>
              <a:chExt cx="3244776" cy="2196464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4C0F983F-8DAF-4983-AEE7-EDBDF94AB5B6}"/>
                  </a:ext>
                </a:extLst>
              </p:cNvPr>
              <p:cNvGrpSpPr/>
              <p:nvPr/>
            </p:nvGrpSpPr>
            <p:grpSpPr>
              <a:xfrm>
                <a:off x="1898725" y="1790700"/>
                <a:ext cx="2616126" cy="1396364"/>
                <a:chOff x="2355925" y="2738438"/>
                <a:chExt cx="2616126" cy="1396364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9EFB502B-8ADB-4FD4-BCE9-1B95110A9FF1}"/>
                    </a:ext>
                  </a:extLst>
                </p:cNvPr>
                <p:cNvSpPr/>
                <p:nvPr/>
              </p:nvSpPr>
              <p:spPr>
                <a:xfrm rot="21281726">
                  <a:off x="2355925" y="3326130"/>
                  <a:ext cx="302913" cy="205740"/>
                </a:xfrm>
                <a:prstGeom prst="roundRect">
                  <a:avLst>
                    <a:gd name="adj" fmla="val 40309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1183B184-CBE0-4879-A427-A9708019D02B}"/>
                    </a:ext>
                  </a:extLst>
                </p:cNvPr>
                <p:cNvSpPr/>
                <p:nvPr/>
              </p:nvSpPr>
              <p:spPr>
                <a:xfrm>
                  <a:off x="2518413" y="2738438"/>
                  <a:ext cx="2453638" cy="1396364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7585" h="1310640">
                      <a:moveTo>
                        <a:pt x="1203792" y="0"/>
                      </a:moveTo>
                      <a:cubicBezTo>
                        <a:pt x="1829136" y="0"/>
                        <a:pt x="2343477" y="275859"/>
                        <a:pt x="2405327" y="629363"/>
                      </a:cubicBezTo>
                      <a:lnTo>
                        <a:pt x="2407585" y="655320"/>
                      </a:lnTo>
                      <a:lnTo>
                        <a:pt x="2405327" y="681277"/>
                      </a:lnTo>
                      <a:cubicBezTo>
                        <a:pt x="2343477" y="1034781"/>
                        <a:pt x="1829136" y="1310640"/>
                        <a:pt x="1203792" y="1310640"/>
                      </a:cubicBezTo>
                      <a:cubicBezTo>
                        <a:pt x="578449" y="1310640"/>
                        <a:pt x="64108" y="1034781"/>
                        <a:pt x="2258" y="681277"/>
                      </a:cubicBezTo>
                      <a:lnTo>
                        <a:pt x="0" y="655320"/>
                      </a:lnTo>
                      <a:lnTo>
                        <a:pt x="2258" y="629363"/>
                      </a:lnTo>
                      <a:cubicBezTo>
                        <a:pt x="64108" y="275859"/>
                        <a:pt x="578449" y="0"/>
                        <a:pt x="12037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CCCFF"/>
                    </a:gs>
                    <a:gs pos="58420">
                      <a:srgbClr val="9966FF"/>
                    </a:gs>
                    <a:gs pos="100000">
                      <a:srgbClr val="7030A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A8DE27C-8D5D-4C8F-ADBA-FED2DB30134D}"/>
                    </a:ext>
                  </a:extLst>
                </p:cNvPr>
                <p:cNvSpPr/>
                <p:nvPr/>
              </p:nvSpPr>
              <p:spPr>
                <a:xfrm>
                  <a:off x="2625208" y="3017293"/>
                  <a:ext cx="2240045" cy="295275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2258 w 2407585"/>
                    <a:gd name="connsiteY7" fmla="*/ 3177830 h 3859107"/>
                    <a:gd name="connsiteX8" fmla="*/ 1203793 w 2407585"/>
                    <a:gd name="connsiteY8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2258 w 2407585"/>
                    <a:gd name="connsiteY7" fmla="*/ 3177830 h 3859107"/>
                    <a:gd name="connsiteX8" fmla="*/ 1203793 w 2407585"/>
                    <a:gd name="connsiteY8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2405327 w 2407585"/>
                    <a:gd name="connsiteY3" fmla="*/ 3229744 h 3859107"/>
                    <a:gd name="connsiteX4" fmla="*/ 1203792 w 2407585"/>
                    <a:gd name="connsiteY4" fmla="*/ 3859107 h 3859107"/>
                    <a:gd name="connsiteX5" fmla="*/ 2258 w 2407585"/>
                    <a:gd name="connsiteY5" fmla="*/ 3229744 h 3859107"/>
                    <a:gd name="connsiteX6" fmla="*/ 0 w 2407585"/>
                    <a:gd name="connsiteY6" fmla="*/ 3203787 h 3859107"/>
                    <a:gd name="connsiteX7" fmla="*/ 1203793 w 2407585"/>
                    <a:gd name="connsiteY7" fmla="*/ 0 h 3859107"/>
                    <a:gd name="connsiteX0" fmla="*/ 1203793 w 2407585"/>
                    <a:gd name="connsiteY0" fmla="*/ 0 h 3859107"/>
                    <a:gd name="connsiteX1" fmla="*/ 2405327 w 2407585"/>
                    <a:gd name="connsiteY1" fmla="*/ 3177830 h 3859107"/>
                    <a:gd name="connsiteX2" fmla="*/ 2407585 w 2407585"/>
                    <a:gd name="connsiteY2" fmla="*/ 3203787 h 3859107"/>
                    <a:gd name="connsiteX3" fmla="*/ 1203792 w 2407585"/>
                    <a:gd name="connsiteY3" fmla="*/ 3859107 h 3859107"/>
                    <a:gd name="connsiteX4" fmla="*/ 2258 w 2407585"/>
                    <a:gd name="connsiteY4" fmla="*/ 3229744 h 3859107"/>
                    <a:gd name="connsiteX5" fmla="*/ 0 w 2407585"/>
                    <a:gd name="connsiteY5" fmla="*/ 3203787 h 3859107"/>
                    <a:gd name="connsiteX6" fmla="*/ 1203793 w 2407585"/>
                    <a:gd name="connsiteY6" fmla="*/ 0 h 3859107"/>
                    <a:gd name="connsiteX0" fmla="*/ 1203793 w 2407585"/>
                    <a:gd name="connsiteY0" fmla="*/ 7941 h 3867048"/>
                    <a:gd name="connsiteX1" fmla="*/ 2405327 w 2407585"/>
                    <a:gd name="connsiteY1" fmla="*/ 3185771 h 3867048"/>
                    <a:gd name="connsiteX2" fmla="*/ 2407585 w 2407585"/>
                    <a:gd name="connsiteY2" fmla="*/ 3211728 h 3867048"/>
                    <a:gd name="connsiteX3" fmla="*/ 1203792 w 2407585"/>
                    <a:gd name="connsiteY3" fmla="*/ 3867048 h 3867048"/>
                    <a:gd name="connsiteX4" fmla="*/ 2258 w 2407585"/>
                    <a:gd name="connsiteY4" fmla="*/ 3237685 h 3867048"/>
                    <a:gd name="connsiteX5" fmla="*/ 0 w 2407585"/>
                    <a:gd name="connsiteY5" fmla="*/ 3211728 h 3867048"/>
                    <a:gd name="connsiteX6" fmla="*/ 1203793 w 2407585"/>
                    <a:gd name="connsiteY6" fmla="*/ 7941 h 3867048"/>
                    <a:gd name="connsiteX0" fmla="*/ 1201535 w 2405327"/>
                    <a:gd name="connsiteY0" fmla="*/ 7941 h 3867048"/>
                    <a:gd name="connsiteX1" fmla="*/ 2403069 w 2405327"/>
                    <a:gd name="connsiteY1" fmla="*/ 3185771 h 3867048"/>
                    <a:gd name="connsiteX2" fmla="*/ 2405327 w 2405327"/>
                    <a:gd name="connsiteY2" fmla="*/ 3211728 h 3867048"/>
                    <a:gd name="connsiteX3" fmla="*/ 1201534 w 2405327"/>
                    <a:gd name="connsiteY3" fmla="*/ 3867048 h 3867048"/>
                    <a:gd name="connsiteX4" fmla="*/ 0 w 2405327"/>
                    <a:gd name="connsiteY4" fmla="*/ 3237685 h 3867048"/>
                    <a:gd name="connsiteX5" fmla="*/ 1201535 w 2405327"/>
                    <a:gd name="connsiteY5" fmla="*/ 7941 h 3867048"/>
                    <a:gd name="connsiteX0" fmla="*/ 1201535 w 2403069"/>
                    <a:gd name="connsiteY0" fmla="*/ 7941 h 3867048"/>
                    <a:gd name="connsiteX1" fmla="*/ 2403069 w 2403069"/>
                    <a:gd name="connsiteY1" fmla="*/ 3185771 h 3867048"/>
                    <a:gd name="connsiteX2" fmla="*/ 1201534 w 2403069"/>
                    <a:gd name="connsiteY2" fmla="*/ 3867048 h 3867048"/>
                    <a:gd name="connsiteX3" fmla="*/ 0 w 2403069"/>
                    <a:gd name="connsiteY3" fmla="*/ 3237685 h 3867048"/>
                    <a:gd name="connsiteX4" fmla="*/ 1201535 w 2403069"/>
                    <a:gd name="connsiteY4" fmla="*/ 7941 h 3867048"/>
                    <a:gd name="connsiteX0" fmla="*/ 1196502 w 2403069"/>
                    <a:gd name="connsiteY0" fmla="*/ 6756 h 4411963"/>
                    <a:gd name="connsiteX1" fmla="*/ 2403069 w 2403069"/>
                    <a:gd name="connsiteY1" fmla="*/ 3730686 h 4411963"/>
                    <a:gd name="connsiteX2" fmla="*/ 1201534 w 2403069"/>
                    <a:gd name="connsiteY2" fmla="*/ 4411963 h 4411963"/>
                    <a:gd name="connsiteX3" fmla="*/ 0 w 2403069"/>
                    <a:gd name="connsiteY3" fmla="*/ 3782600 h 4411963"/>
                    <a:gd name="connsiteX4" fmla="*/ 1196502 w 2403069"/>
                    <a:gd name="connsiteY4" fmla="*/ 6756 h 4411963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4405207"/>
                    <a:gd name="connsiteX1" fmla="*/ 2403069 w 2403069"/>
                    <a:gd name="connsiteY1" fmla="*/ 3723930 h 4405207"/>
                    <a:gd name="connsiteX2" fmla="*/ 1201534 w 2403069"/>
                    <a:gd name="connsiteY2" fmla="*/ 4405207 h 4405207"/>
                    <a:gd name="connsiteX3" fmla="*/ 0 w 2403069"/>
                    <a:gd name="connsiteY3" fmla="*/ 3775844 h 4405207"/>
                    <a:gd name="connsiteX4" fmla="*/ 1196502 w 2403069"/>
                    <a:gd name="connsiteY4" fmla="*/ 0 h 4405207"/>
                    <a:gd name="connsiteX0" fmla="*/ 1196502 w 2403069"/>
                    <a:gd name="connsiteY0" fmla="*/ 0 h 3803618"/>
                    <a:gd name="connsiteX1" fmla="*/ 2403069 w 2403069"/>
                    <a:gd name="connsiteY1" fmla="*/ 3723930 h 3803618"/>
                    <a:gd name="connsiteX2" fmla="*/ 1226697 w 2403069"/>
                    <a:gd name="connsiteY2" fmla="*/ 992087 h 3803618"/>
                    <a:gd name="connsiteX3" fmla="*/ 0 w 2403069"/>
                    <a:gd name="connsiteY3" fmla="*/ 3775844 h 3803618"/>
                    <a:gd name="connsiteX4" fmla="*/ 1196502 w 2403069"/>
                    <a:gd name="connsiteY4" fmla="*/ 0 h 3803618"/>
                    <a:gd name="connsiteX0" fmla="*/ 1196502 w 2403069"/>
                    <a:gd name="connsiteY0" fmla="*/ 0 h 3802901"/>
                    <a:gd name="connsiteX1" fmla="*/ 2403069 w 2403069"/>
                    <a:gd name="connsiteY1" fmla="*/ 3723930 h 3802901"/>
                    <a:gd name="connsiteX2" fmla="*/ 1226697 w 2403069"/>
                    <a:gd name="connsiteY2" fmla="*/ 992087 h 3802901"/>
                    <a:gd name="connsiteX3" fmla="*/ 0 w 2403069"/>
                    <a:gd name="connsiteY3" fmla="*/ 3775844 h 3802901"/>
                    <a:gd name="connsiteX4" fmla="*/ 1196502 w 2403069"/>
                    <a:gd name="connsiteY4" fmla="*/ 0 h 3802901"/>
                    <a:gd name="connsiteX0" fmla="*/ 1196502 w 2403069"/>
                    <a:gd name="connsiteY0" fmla="*/ 0 h 3800923"/>
                    <a:gd name="connsiteX1" fmla="*/ 2403069 w 2403069"/>
                    <a:gd name="connsiteY1" fmla="*/ 3723930 h 3800923"/>
                    <a:gd name="connsiteX2" fmla="*/ 1201533 w 2403069"/>
                    <a:gd name="connsiteY2" fmla="*/ 719036 h 3800923"/>
                    <a:gd name="connsiteX3" fmla="*/ 0 w 2403069"/>
                    <a:gd name="connsiteY3" fmla="*/ 3775844 h 3800923"/>
                    <a:gd name="connsiteX4" fmla="*/ 1196502 w 2403069"/>
                    <a:gd name="connsiteY4" fmla="*/ 0 h 3800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3069" h="3800923">
                      <a:moveTo>
                        <a:pt x="1196502" y="0"/>
                      </a:moveTo>
                      <a:cubicBezTo>
                        <a:pt x="1877204" y="0"/>
                        <a:pt x="2341219" y="3370426"/>
                        <a:pt x="2403069" y="3723930"/>
                      </a:cubicBezTo>
                      <a:cubicBezTo>
                        <a:pt x="2010945" y="2813316"/>
                        <a:pt x="1749668" y="810501"/>
                        <a:pt x="1201533" y="719036"/>
                      </a:cubicBezTo>
                      <a:cubicBezTo>
                        <a:pt x="653398" y="627571"/>
                        <a:pt x="61850" y="4129348"/>
                        <a:pt x="0" y="3775844"/>
                      </a:cubicBezTo>
                      <a:cubicBezTo>
                        <a:pt x="167335" y="2835783"/>
                        <a:pt x="515800" y="0"/>
                        <a:pt x="1196502" y="0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DF15C87-8DB6-46AE-A381-0896551A75FA}"/>
                  </a:ext>
                </a:extLst>
              </p:cNvPr>
              <p:cNvGrpSpPr/>
              <p:nvPr/>
            </p:nvGrpSpPr>
            <p:grpSpPr>
              <a:xfrm>
                <a:off x="2527375" y="2590800"/>
                <a:ext cx="2616126" cy="1396364"/>
                <a:chOff x="2355925" y="2738438"/>
                <a:chExt cx="2616126" cy="1396364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4EB29DB6-920D-4921-8A15-B7308FE324CE}"/>
                    </a:ext>
                  </a:extLst>
                </p:cNvPr>
                <p:cNvSpPr/>
                <p:nvPr/>
              </p:nvSpPr>
              <p:spPr>
                <a:xfrm rot="21281726">
                  <a:off x="2355925" y="3326130"/>
                  <a:ext cx="302913" cy="205740"/>
                </a:xfrm>
                <a:prstGeom prst="roundRect">
                  <a:avLst>
                    <a:gd name="adj" fmla="val 40309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625F908D-2F4E-489C-AE23-79F5639205C8}"/>
                    </a:ext>
                  </a:extLst>
                </p:cNvPr>
                <p:cNvSpPr/>
                <p:nvPr/>
              </p:nvSpPr>
              <p:spPr>
                <a:xfrm>
                  <a:off x="2518413" y="2738438"/>
                  <a:ext cx="2453638" cy="1396364"/>
                </a:xfrm>
                <a:custGeom>
                  <a:avLst/>
                  <a:gdLst>
                    <a:gd name="connsiteX0" fmla="*/ 1203792 w 2407585"/>
                    <a:gd name="connsiteY0" fmla="*/ 0 h 1310640"/>
                    <a:gd name="connsiteX1" fmla="*/ 2405327 w 2407585"/>
                    <a:gd name="connsiteY1" fmla="*/ 629363 h 1310640"/>
                    <a:gd name="connsiteX2" fmla="*/ 2407585 w 2407585"/>
                    <a:gd name="connsiteY2" fmla="*/ 655320 h 1310640"/>
                    <a:gd name="connsiteX3" fmla="*/ 2405327 w 2407585"/>
                    <a:gd name="connsiteY3" fmla="*/ 681277 h 1310640"/>
                    <a:gd name="connsiteX4" fmla="*/ 1203792 w 2407585"/>
                    <a:gd name="connsiteY4" fmla="*/ 1310640 h 1310640"/>
                    <a:gd name="connsiteX5" fmla="*/ 2258 w 2407585"/>
                    <a:gd name="connsiteY5" fmla="*/ 681277 h 1310640"/>
                    <a:gd name="connsiteX6" fmla="*/ 0 w 2407585"/>
                    <a:gd name="connsiteY6" fmla="*/ 655320 h 1310640"/>
                    <a:gd name="connsiteX7" fmla="*/ 2258 w 2407585"/>
                    <a:gd name="connsiteY7" fmla="*/ 629363 h 1310640"/>
                    <a:gd name="connsiteX8" fmla="*/ 1203792 w 2407585"/>
                    <a:gd name="connsiteY8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7585" h="1310640">
                      <a:moveTo>
                        <a:pt x="1203792" y="0"/>
                      </a:moveTo>
                      <a:cubicBezTo>
                        <a:pt x="1829136" y="0"/>
                        <a:pt x="2343477" y="275859"/>
                        <a:pt x="2405327" y="629363"/>
                      </a:cubicBezTo>
                      <a:lnTo>
                        <a:pt x="2407585" y="655320"/>
                      </a:lnTo>
                      <a:lnTo>
                        <a:pt x="2405327" y="681277"/>
                      </a:lnTo>
                      <a:cubicBezTo>
                        <a:pt x="2343477" y="1034781"/>
                        <a:pt x="1829136" y="1310640"/>
                        <a:pt x="1203792" y="1310640"/>
                      </a:cubicBezTo>
                      <a:cubicBezTo>
                        <a:pt x="578449" y="1310640"/>
                        <a:pt x="64108" y="1034781"/>
                        <a:pt x="2258" y="681277"/>
                      </a:cubicBezTo>
                      <a:lnTo>
                        <a:pt x="0" y="655320"/>
                      </a:lnTo>
                      <a:lnTo>
                        <a:pt x="2258" y="629363"/>
                      </a:lnTo>
                      <a:cubicBezTo>
                        <a:pt x="64108" y="275859"/>
                        <a:pt x="578449" y="0"/>
                        <a:pt x="12037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CCCFF"/>
                    </a:gs>
                    <a:gs pos="58420">
                      <a:srgbClr val="9966FF"/>
                    </a:gs>
                    <a:gs pos="100000">
                      <a:srgbClr val="7030A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C1A2E6B-3033-409C-88B4-7A4F1EA76DC3}"/>
                  </a:ext>
                </a:extLst>
              </p:cNvPr>
              <p:cNvSpPr/>
              <p:nvPr/>
            </p:nvSpPr>
            <p:spPr>
              <a:xfrm>
                <a:off x="2701819" y="2750456"/>
                <a:ext cx="2429726" cy="647339"/>
              </a:xfrm>
              <a:custGeom>
                <a:avLst/>
                <a:gdLst>
                  <a:gd name="connsiteX0" fmla="*/ 1214863 w 2429726"/>
                  <a:gd name="connsiteY0" fmla="*/ 0 h 647339"/>
                  <a:gd name="connsiteX1" fmla="*/ 2394806 w 2429726"/>
                  <a:gd name="connsiteY1" fmla="*/ 420025 h 647339"/>
                  <a:gd name="connsiteX2" fmla="*/ 2429726 w 2429726"/>
                  <a:gd name="connsiteY2" fmla="*/ 504478 h 647339"/>
                  <a:gd name="connsiteX3" fmla="*/ 2363751 w 2429726"/>
                  <a:gd name="connsiteY3" fmla="*/ 524352 h 647339"/>
                  <a:gd name="connsiteX4" fmla="*/ 1214862 w 2429726"/>
                  <a:gd name="connsiteY4" fmla="*/ 647339 h 647339"/>
                  <a:gd name="connsiteX5" fmla="*/ 65975 w 2429726"/>
                  <a:gd name="connsiteY5" fmla="*/ 524352 h 647339"/>
                  <a:gd name="connsiteX6" fmla="*/ 0 w 2429726"/>
                  <a:gd name="connsiteY6" fmla="*/ 504478 h 647339"/>
                  <a:gd name="connsiteX7" fmla="*/ 34920 w 2429726"/>
                  <a:gd name="connsiteY7" fmla="*/ 420025 h 647339"/>
                  <a:gd name="connsiteX8" fmla="*/ 1214863 w 2429726"/>
                  <a:gd name="connsiteY8" fmla="*/ 0 h 6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9726" h="647339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cubicBezTo>
                      <a:pt x="2060309" y="600766"/>
                      <a:pt x="1657216" y="647339"/>
                      <a:pt x="1214862" y="647339"/>
                    </a:cubicBezTo>
                    <a:cubicBezTo>
                      <a:pt x="772510" y="647339"/>
                      <a:pt x="369417" y="600766"/>
                      <a:pt x="65975" y="524352"/>
                    </a:cubicBez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CCCFF"/>
                  </a:gs>
                  <a:gs pos="58420">
                    <a:srgbClr val="9966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3B981AD-5AAE-48CB-A7CA-B333C2D56CB2}"/>
                  </a:ext>
                </a:extLst>
              </p:cNvPr>
              <p:cNvSpPr/>
              <p:nvPr/>
            </p:nvSpPr>
            <p:spPr>
              <a:xfrm>
                <a:off x="2701819" y="2750456"/>
                <a:ext cx="2429726" cy="647339"/>
              </a:xfrm>
              <a:custGeom>
                <a:avLst/>
                <a:gdLst>
                  <a:gd name="connsiteX0" fmla="*/ 1214863 w 2429726"/>
                  <a:gd name="connsiteY0" fmla="*/ 0 h 647339"/>
                  <a:gd name="connsiteX1" fmla="*/ 2394806 w 2429726"/>
                  <a:gd name="connsiteY1" fmla="*/ 420025 h 647339"/>
                  <a:gd name="connsiteX2" fmla="*/ 2429726 w 2429726"/>
                  <a:gd name="connsiteY2" fmla="*/ 504478 h 647339"/>
                  <a:gd name="connsiteX3" fmla="*/ 2363751 w 2429726"/>
                  <a:gd name="connsiteY3" fmla="*/ 524352 h 647339"/>
                  <a:gd name="connsiteX4" fmla="*/ 1214862 w 2429726"/>
                  <a:gd name="connsiteY4" fmla="*/ 647339 h 647339"/>
                  <a:gd name="connsiteX5" fmla="*/ 65975 w 2429726"/>
                  <a:gd name="connsiteY5" fmla="*/ 524352 h 647339"/>
                  <a:gd name="connsiteX6" fmla="*/ 0 w 2429726"/>
                  <a:gd name="connsiteY6" fmla="*/ 504478 h 647339"/>
                  <a:gd name="connsiteX7" fmla="*/ 34920 w 2429726"/>
                  <a:gd name="connsiteY7" fmla="*/ 420025 h 647339"/>
                  <a:gd name="connsiteX8" fmla="*/ 1214863 w 2429726"/>
                  <a:gd name="connsiteY8" fmla="*/ 0 h 6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9726" h="647339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cubicBezTo>
                      <a:pt x="2060309" y="600766"/>
                      <a:pt x="1657216" y="647339"/>
                      <a:pt x="1214862" y="647339"/>
                    </a:cubicBezTo>
                    <a:cubicBezTo>
                      <a:pt x="772510" y="647339"/>
                      <a:pt x="369417" y="600766"/>
                      <a:pt x="65975" y="524352"/>
                    </a:cubicBez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42950CC-C78D-4682-9D83-D830CBF1724A}"/>
                  </a:ext>
                </a:extLst>
              </p:cNvPr>
              <p:cNvSpPr/>
              <p:nvPr/>
            </p:nvSpPr>
            <p:spPr>
              <a:xfrm>
                <a:off x="2701819" y="2723310"/>
                <a:ext cx="2429726" cy="525915"/>
              </a:xfrm>
              <a:custGeom>
                <a:avLst/>
                <a:gdLst>
                  <a:gd name="connsiteX0" fmla="*/ 1214863 w 2429726"/>
                  <a:gd name="connsiteY0" fmla="*/ 0 h 525915"/>
                  <a:gd name="connsiteX1" fmla="*/ 2394806 w 2429726"/>
                  <a:gd name="connsiteY1" fmla="*/ 420025 h 525915"/>
                  <a:gd name="connsiteX2" fmla="*/ 2429726 w 2429726"/>
                  <a:gd name="connsiteY2" fmla="*/ 504478 h 525915"/>
                  <a:gd name="connsiteX3" fmla="*/ 2363751 w 2429726"/>
                  <a:gd name="connsiteY3" fmla="*/ 524352 h 525915"/>
                  <a:gd name="connsiteX4" fmla="*/ 2356299 w 2429726"/>
                  <a:gd name="connsiteY4" fmla="*/ 525915 h 525915"/>
                  <a:gd name="connsiteX5" fmla="*/ 2308379 w 2429726"/>
                  <a:gd name="connsiteY5" fmla="*/ 467792 h 525915"/>
                  <a:gd name="connsiteX6" fmla="*/ 1214863 w 2429726"/>
                  <a:gd name="connsiteY6" fmla="*/ 145144 h 525915"/>
                  <a:gd name="connsiteX7" fmla="*/ 121348 w 2429726"/>
                  <a:gd name="connsiteY7" fmla="*/ 467792 h 525915"/>
                  <a:gd name="connsiteX8" fmla="*/ 73428 w 2429726"/>
                  <a:gd name="connsiteY8" fmla="*/ 525915 h 525915"/>
                  <a:gd name="connsiteX9" fmla="*/ 65975 w 2429726"/>
                  <a:gd name="connsiteY9" fmla="*/ 524352 h 525915"/>
                  <a:gd name="connsiteX10" fmla="*/ 0 w 2429726"/>
                  <a:gd name="connsiteY10" fmla="*/ 504478 h 525915"/>
                  <a:gd name="connsiteX11" fmla="*/ 34920 w 2429726"/>
                  <a:gd name="connsiteY11" fmla="*/ 420025 h 525915"/>
                  <a:gd name="connsiteX12" fmla="*/ 1214863 w 2429726"/>
                  <a:gd name="connsiteY12" fmla="*/ 0 h 52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29726" h="525915">
                    <a:moveTo>
                      <a:pt x="1214863" y="0"/>
                    </a:moveTo>
                    <a:cubicBezTo>
                      <a:pt x="1772505" y="0"/>
                      <a:pt x="2243535" y="177130"/>
                      <a:pt x="2394806" y="420025"/>
                    </a:cubicBezTo>
                    <a:lnTo>
                      <a:pt x="2429726" y="504478"/>
                    </a:lnTo>
                    <a:lnTo>
                      <a:pt x="2363751" y="524352"/>
                    </a:lnTo>
                    <a:lnTo>
                      <a:pt x="2356299" y="525915"/>
                    </a:lnTo>
                    <a:lnTo>
                      <a:pt x="2308379" y="467792"/>
                    </a:lnTo>
                    <a:cubicBezTo>
                      <a:pt x="2111981" y="276844"/>
                      <a:pt x="1696125" y="145144"/>
                      <a:pt x="1214863" y="145144"/>
                    </a:cubicBezTo>
                    <a:cubicBezTo>
                      <a:pt x="733602" y="145144"/>
                      <a:pt x="317746" y="276844"/>
                      <a:pt x="121348" y="467792"/>
                    </a:cubicBezTo>
                    <a:lnTo>
                      <a:pt x="73428" y="525915"/>
                    </a:lnTo>
                    <a:lnTo>
                      <a:pt x="65975" y="524352"/>
                    </a:lnTo>
                    <a:lnTo>
                      <a:pt x="0" y="504478"/>
                    </a:lnTo>
                    <a:lnTo>
                      <a:pt x="34920" y="420025"/>
                    </a:lnTo>
                    <a:cubicBezTo>
                      <a:pt x="186192" y="177130"/>
                      <a:pt x="657221" y="0"/>
                      <a:pt x="1214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8B5D8F4-6E5D-4FB9-996F-12C7CBFC8CA8}"/>
                  </a:ext>
                </a:extLst>
              </p:cNvPr>
              <p:cNvSpPr/>
              <p:nvPr/>
            </p:nvSpPr>
            <p:spPr>
              <a:xfrm>
                <a:off x="2701819" y="3204113"/>
                <a:ext cx="2429726" cy="193681"/>
              </a:xfrm>
              <a:custGeom>
                <a:avLst/>
                <a:gdLst>
                  <a:gd name="connsiteX0" fmla="*/ 21013 w 2429726"/>
                  <a:gd name="connsiteY0" fmla="*/ 0 h 193681"/>
                  <a:gd name="connsiteX1" fmla="*/ 65975 w 2429726"/>
                  <a:gd name="connsiteY1" fmla="*/ 13544 h 193681"/>
                  <a:gd name="connsiteX2" fmla="*/ 1214862 w 2429726"/>
                  <a:gd name="connsiteY2" fmla="*/ 136531 h 193681"/>
                  <a:gd name="connsiteX3" fmla="*/ 2363751 w 2429726"/>
                  <a:gd name="connsiteY3" fmla="*/ 13544 h 193681"/>
                  <a:gd name="connsiteX4" fmla="*/ 2408713 w 2429726"/>
                  <a:gd name="connsiteY4" fmla="*/ 0 h 193681"/>
                  <a:gd name="connsiteX5" fmla="*/ 2429726 w 2429726"/>
                  <a:gd name="connsiteY5" fmla="*/ 50820 h 193681"/>
                  <a:gd name="connsiteX6" fmla="*/ 2363751 w 2429726"/>
                  <a:gd name="connsiteY6" fmla="*/ 70694 h 193681"/>
                  <a:gd name="connsiteX7" fmla="*/ 1214862 w 2429726"/>
                  <a:gd name="connsiteY7" fmla="*/ 193681 h 193681"/>
                  <a:gd name="connsiteX8" fmla="*/ 65975 w 2429726"/>
                  <a:gd name="connsiteY8" fmla="*/ 70694 h 193681"/>
                  <a:gd name="connsiteX9" fmla="*/ 0 w 2429726"/>
                  <a:gd name="connsiteY9" fmla="*/ 50820 h 19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9726" h="193681">
                    <a:moveTo>
                      <a:pt x="21013" y="0"/>
                    </a:moveTo>
                    <a:lnTo>
                      <a:pt x="65975" y="13544"/>
                    </a:lnTo>
                    <a:cubicBezTo>
                      <a:pt x="369417" y="89958"/>
                      <a:pt x="772510" y="136531"/>
                      <a:pt x="1214862" y="136531"/>
                    </a:cubicBezTo>
                    <a:cubicBezTo>
                      <a:pt x="1657216" y="136531"/>
                      <a:pt x="2060309" y="89958"/>
                      <a:pt x="2363751" y="13544"/>
                    </a:cubicBezTo>
                    <a:lnTo>
                      <a:pt x="2408713" y="0"/>
                    </a:lnTo>
                    <a:lnTo>
                      <a:pt x="2429726" y="50820"/>
                    </a:lnTo>
                    <a:lnTo>
                      <a:pt x="2363751" y="70694"/>
                    </a:lnTo>
                    <a:cubicBezTo>
                      <a:pt x="2060309" y="147108"/>
                      <a:pt x="1657216" y="193681"/>
                      <a:pt x="1214862" y="193681"/>
                    </a:cubicBezTo>
                    <a:cubicBezTo>
                      <a:pt x="772510" y="193681"/>
                      <a:pt x="369417" y="147108"/>
                      <a:pt x="65975" y="70694"/>
                    </a:cubicBezTo>
                    <a:lnTo>
                      <a:pt x="0" y="50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3AE23AF-6CB9-4D00-AAAA-BEC4F5218937}"/>
                  </a:ext>
                </a:extLst>
              </p:cNvPr>
              <p:cNvSpPr/>
              <p:nvPr/>
            </p:nvSpPr>
            <p:spPr>
              <a:xfrm>
                <a:off x="2867892" y="2957803"/>
                <a:ext cx="2097583" cy="385401"/>
              </a:xfrm>
              <a:custGeom>
                <a:avLst/>
                <a:gdLst>
                  <a:gd name="connsiteX0" fmla="*/ 1048791 w 2097583"/>
                  <a:gd name="connsiteY0" fmla="*/ 0 h 385401"/>
                  <a:gd name="connsiteX1" fmla="*/ 2058969 w 2097583"/>
                  <a:gd name="connsiteY1" fmla="*/ 251925 h 385401"/>
                  <a:gd name="connsiteX2" fmla="*/ 2097583 w 2097583"/>
                  <a:gd name="connsiteY2" fmla="*/ 283408 h 385401"/>
                  <a:gd name="connsiteX3" fmla="*/ 1952357 w 2097583"/>
                  <a:gd name="connsiteY3" fmla="*/ 313868 h 385401"/>
                  <a:gd name="connsiteX4" fmla="*/ 1048790 w 2097583"/>
                  <a:gd name="connsiteY4" fmla="*/ 385401 h 385401"/>
                  <a:gd name="connsiteX5" fmla="*/ 145226 w 2097583"/>
                  <a:gd name="connsiteY5" fmla="*/ 313868 h 385401"/>
                  <a:gd name="connsiteX6" fmla="*/ 0 w 2097583"/>
                  <a:gd name="connsiteY6" fmla="*/ 283408 h 385401"/>
                  <a:gd name="connsiteX7" fmla="*/ 38614 w 2097583"/>
                  <a:gd name="connsiteY7" fmla="*/ 251925 h 385401"/>
                  <a:gd name="connsiteX8" fmla="*/ 1048791 w 2097583"/>
                  <a:gd name="connsiteY8" fmla="*/ 0 h 385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7583" h="385401">
                    <a:moveTo>
                      <a:pt x="1048791" y="0"/>
                    </a:moveTo>
                    <a:cubicBezTo>
                      <a:pt x="1467023" y="0"/>
                      <a:pt x="1836535" y="99636"/>
                      <a:pt x="2058969" y="251925"/>
                    </a:cubicBezTo>
                    <a:lnTo>
                      <a:pt x="2097583" y="283408"/>
                    </a:lnTo>
                    <a:lnTo>
                      <a:pt x="1952357" y="313868"/>
                    </a:lnTo>
                    <a:cubicBezTo>
                      <a:pt x="1690237" y="359204"/>
                      <a:pt x="1380556" y="385401"/>
                      <a:pt x="1048790" y="385401"/>
                    </a:cubicBezTo>
                    <a:cubicBezTo>
                      <a:pt x="717026" y="385401"/>
                      <a:pt x="407345" y="359204"/>
                      <a:pt x="145226" y="313868"/>
                    </a:cubicBezTo>
                    <a:lnTo>
                      <a:pt x="0" y="283408"/>
                    </a:lnTo>
                    <a:lnTo>
                      <a:pt x="38614" y="251925"/>
                    </a:lnTo>
                    <a:cubicBezTo>
                      <a:pt x="261048" y="99636"/>
                      <a:pt x="630560" y="0"/>
                      <a:pt x="1048791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21283B12-4A54-4469-90B0-38AE37C9321D}"/>
                  </a:ext>
                </a:extLst>
              </p:cNvPr>
              <p:cNvSpPr/>
              <p:nvPr/>
            </p:nvSpPr>
            <p:spPr>
              <a:xfrm>
                <a:off x="3226519" y="3090863"/>
                <a:ext cx="1380325" cy="185669"/>
              </a:xfrm>
              <a:custGeom>
                <a:avLst/>
                <a:gdLst>
                  <a:gd name="connsiteX0" fmla="*/ 1315241 w 1351751"/>
                  <a:gd name="connsiteY0" fmla="*/ 130969 h 237725"/>
                  <a:gd name="connsiteX1" fmla="*/ 1351751 w 1351751"/>
                  <a:gd name="connsiteY1" fmla="*/ 184347 h 237725"/>
                  <a:gd name="connsiteX2" fmla="*/ 1315241 w 1351751"/>
                  <a:gd name="connsiteY2" fmla="*/ 237725 h 237725"/>
                  <a:gd name="connsiteX3" fmla="*/ 1278731 w 1351751"/>
                  <a:gd name="connsiteY3" fmla="*/ 184347 h 237725"/>
                  <a:gd name="connsiteX4" fmla="*/ 1315241 w 1351751"/>
                  <a:gd name="connsiteY4" fmla="*/ 130969 h 237725"/>
                  <a:gd name="connsiteX5" fmla="*/ 1198560 w 1351751"/>
                  <a:gd name="connsiteY5" fmla="*/ 130969 h 237725"/>
                  <a:gd name="connsiteX6" fmla="*/ 1235070 w 1351751"/>
                  <a:gd name="connsiteY6" fmla="*/ 184347 h 237725"/>
                  <a:gd name="connsiteX7" fmla="*/ 1198560 w 1351751"/>
                  <a:gd name="connsiteY7" fmla="*/ 237725 h 237725"/>
                  <a:gd name="connsiteX8" fmla="*/ 1162050 w 1351751"/>
                  <a:gd name="connsiteY8" fmla="*/ 184347 h 237725"/>
                  <a:gd name="connsiteX9" fmla="*/ 1198560 w 1351751"/>
                  <a:gd name="connsiteY9" fmla="*/ 130969 h 237725"/>
                  <a:gd name="connsiteX10" fmla="*/ 1084259 w 1351751"/>
                  <a:gd name="connsiteY10" fmla="*/ 130969 h 237725"/>
                  <a:gd name="connsiteX11" fmla="*/ 1120769 w 1351751"/>
                  <a:gd name="connsiteY11" fmla="*/ 184347 h 237725"/>
                  <a:gd name="connsiteX12" fmla="*/ 1084259 w 1351751"/>
                  <a:gd name="connsiteY12" fmla="*/ 237725 h 237725"/>
                  <a:gd name="connsiteX13" fmla="*/ 1047749 w 1351751"/>
                  <a:gd name="connsiteY13" fmla="*/ 184347 h 237725"/>
                  <a:gd name="connsiteX14" fmla="*/ 1084259 w 1351751"/>
                  <a:gd name="connsiteY14" fmla="*/ 130969 h 237725"/>
                  <a:gd name="connsiteX15" fmla="*/ 967578 w 1351751"/>
                  <a:gd name="connsiteY15" fmla="*/ 130969 h 237725"/>
                  <a:gd name="connsiteX16" fmla="*/ 1004088 w 1351751"/>
                  <a:gd name="connsiteY16" fmla="*/ 184347 h 237725"/>
                  <a:gd name="connsiteX17" fmla="*/ 967578 w 1351751"/>
                  <a:gd name="connsiteY17" fmla="*/ 237725 h 237725"/>
                  <a:gd name="connsiteX18" fmla="*/ 931068 w 1351751"/>
                  <a:gd name="connsiteY18" fmla="*/ 184347 h 237725"/>
                  <a:gd name="connsiteX19" fmla="*/ 967578 w 1351751"/>
                  <a:gd name="connsiteY19" fmla="*/ 130969 h 237725"/>
                  <a:gd name="connsiteX20" fmla="*/ 848516 w 1351751"/>
                  <a:gd name="connsiteY20" fmla="*/ 130969 h 237725"/>
                  <a:gd name="connsiteX21" fmla="*/ 885026 w 1351751"/>
                  <a:gd name="connsiteY21" fmla="*/ 184347 h 237725"/>
                  <a:gd name="connsiteX22" fmla="*/ 848516 w 1351751"/>
                  <a:gd name="connsiteY22" fmla="*/ 237725 h 237725"/>
                  <a:gd name="connsiteX23" fmla="*/ 812006 w 1351751"/>
                  <a:gd name="connsiteY23" fmla="*/ 184347 h 237725"/>
                  <a:gd name="connsiteX24" fmla="*/ 848516 w 1351751"/>
                  <a:gd name="connsiteY24" fmla="*/ 130969 h 237725"/>
                  <a:gd name="connsiteX25" fmla="*/ 731835 w 1351751"/>
                  <a:gd name="connsiteY25" fmla="*/ 130969 h 237725"/>
                  <a:gd name="connsiteX26" fmla="*/ 768345 w 1351751"/>
                  <a:gd name="connsiteY26" fmla="*/ 184347 h 237725"/>
                  <a:gd name="connsiteX27" fmla="*/ 731835 w 1351751"/>
                  <a:gd name="connsiteY27" fmla="*/ 237725 h 237725"/>
                  <a:gd name="connsiteX28" fmla="*/ 695325 w 1351751"/>
                  <a:gd name="connsiteY28" fmla="*/ 184347 h 237725"/>
                  <a:gd name="connsiteX29" fmla="*/ 731835 w 1351751"/>
                  <a:gd name="connsiteY29" fmla="*/ 130969 h 237725"/>
                  <a:gd name="connsiteX30" fmla="*/ 612772 w 1351751"/>
                  <a:gd name="connsiteY30" fmla="*/ 130969 h 237725"/>
                  <a:gd name="connsiteX31" fmla="*/ 649282 w 1351751"/>
                  <a:gd name="connsiteY31" fmla="*/ 184347 h 237725"/>
                  <a:gd name="connsiteX32" fmla="*/ 612772 w 1351751"/>
                  <a:gd name="connsiteY32" fmla="*/ 237725 h 237725"/>
                  <a:gd name="connsiteX33" fmla="*/ 576262 w 1351751"/>
                  <a:gd name="connsiteY33" fmla="*/ 184347 h 237725"/>
                  <a:gd name="connsiteX34" fmla="*/ 612772 w 1351751"/>
                  <a:gd name="connsiteY34" fmla="*/ 130969 h 237725"/>
                  <a:gd name="connsiteX35" fmla="*/ 496091 w 1351751"/>
                  <a:gd name="connsiteY35" fmla="*/ 130969 h 237725"/>
                  <a:gd name="connsiteX36" fmla="*/ 532601 w 1351751"/>
                  <a:gd name="connsiteY36" fmla="*/ 184347 h 237725"/>
                  <a:gd name="connsiteX37" fmla="*/ 496091 w 1351751"/>
                  <a:gd name="connsiteY37" fmla="*/ 237725 h 237725"/>
                  <a:gd name="connsiteX38" fmla="*/ 459581 w 1351751"/>
                  <a:gd name="connsiteY38" fmla="*/ 184347 h 237725"/>
                  <a:gd name="connsiteX39" fmla="*/ 496091 w 1351751"/>
                  <a:gd name="connsiteY39" fmla="*/ 130969 h 237725"/>
                  <a:gd name="connsiteX40" fmla="*/ 384172 w 1351751"/>
                  <a:gd name="connsiteY40" fmla="*/ 130969 h 237725"/>
                  <a:gd name="connsiteX41" fmla="*/ 420682 w 1351751"/>
                  <a:gd name="connsiteY41" fmla="*/ 184347 h 237725"/>
                  <a:gd name="connsiteX42" fmla="*/ 384172 w 1351751"/>
                  <a:gd name="connsiteY42" fmla="*/ 237725 h 237725"/>
                  <a:gd name="connsiteX43" fmla="*/ 347662 w 1351751"/>
                  <a:gd name="connsiteY43" fmla="*/ 184347 h 237725"/>
                  <a:gd name="connsiteX44" fmla="*/ 384172 w 1351751"/>
                  <a:gd name="connsiteY44" fmla="*/ 130969 h 237725"/>
                  <a:gd name="connsiteX45" fmla="*/ 267491 w 1351751"/>
                  <a:gd name="connsiteY45" fmla="*/ 130969 h 237725"/>
                  <a:gd name="connsiteX46" fmla="*/ 304001 w 1351751"/>
                  <a:gd name="connsiteY46" fmla="*/ 184347 h 237725"/>
                  <a:gd name="connsiteX47" fmla="*/ 267491 w 1351751"/>
                  <a:gd name="connsiteY47" fmla="*/ 237725 h 237725"/>
                  <a:gd name="connsiteX48" fmla="*/ 230981 w 1351751"/>
                  <a:gd name="connsiteY48" fmla="*/ 184347 h 237725"/>
                  <a:gd name="connsiteX49" fmla="*/ 267491 w 1351751"/>
                  <a:gd name="connsiteY49" fmla="*/ 130969 h 237725"/>
                  <a:gd name="connsiteX50" fmla="*/ 153191 w 1351751"/>
                  <a:gd name="connsiteY50" fmla="*/ 130969 h 237725"/>
                  <a:gd name="connsiteX51" fmla="*/ 189701 w 1351751"/>
                  <a:gd name="connsiteY51" fmla="*/ 184347 h 237725"/>
                  <a:gd name="connsiteX52" fmla="*/ 153191 w 1351751"/>
                  <a:gd name="connsiteY52" fmla="*/ 237725 h 237725"/>
                  <a:gd name="connsiteX53" fmla="*/ 116681 w 1351751"/>
                  <a:gd name="connsiteY53" fmla="*/ 184347 h 237725"/>
                  <a:gd name="connsiteX54" fmla="*/ 153191 w 1351751"/>
                  <a:gd name="connsiteY54" fmla="*/ 130969 h 237725"/>
                  <a:gd name="connsiteX55" fmla="*/ 36510 w 1351751"/>
                  <a:gd name="connsiteY55" fmla="*/ 130969 h 237725"/>
                  <a:gd name="connsiteX56" fmla="*/ 73020 w 1351751"/>
                  <a:gd name="connsiteY56" fmla="*/ 184347 h 237725"/>
                  <a:gd name="connsiteX57" fmla="*/ 36510 w 1351751"/>
                  <a:gd name="connsiteY57" fmla="*/ 237725 h 237725"/>
                  <a:gd name="connsiteX58" fmla="*/ 0 w 1351751"/>
                  <a:gd name="connsiteY58" fmla="*/ 184347 h 237725"/>
                  <a:gd name="connsiteX59" fmla="*/ 36510 w 1351751"/>
                  <a:gd name="connsiteY59" fmla="*/ 130969 h 237725"/>
                  <a:gd name="connsiteX60" fmla="*/ 1315241 w 1351751"/>
                  <a:gd name="connsiteY60" fmla="*/ 0 h 237725"/>
                  <a:gd name="connsiteX61" fmla="*/ 1351751 w 1351751"/>
                  <a:gd name="connsiteY61" fmla="*/ 53378 h 237725"/>
                  <a:gd name="connsiteX62" fmla="*/ 1315241 w 1351751"/>
                  <a:gd name="connsiteY62" fmla="*/ 106756 h 237725"/>
                  <a:gd name="connsiteX63" fmla="*/ 1278731 w 1351751"/>
                  <a:gd name="connsiteY63" fmla="*/ 53378 h 237725"/>
                  <a:gd name="connsiteX64" fmla="*/ 1315241 w 1351751"/>
                  <a:gd name="connsiteY64" fmla="*/ 0 h 237725"/>
                  <a:gd name="connsiteX65" fmla="*/ 1198560 w 1351751"/>
                  <a:gd name="connsiteY65" fmla="*/ 0 h 237725"/>
                  <a:gd name="connsiteX66" fmla="*/ 1235070 w 1351751"/>
                  <a:gd name="connsiteY66" fmla="*/ 53378 h 237725"/>
                  <a:gd name="connsiteX67" fmla="*/ 1198560 w 1351751"/>
                  <a:gd name="connsiteY67" fmla="*/ 106756 h 237725"/>
                  <a:gd name="connsiteX68" fmla="*/ 1162050 w 1351751"/>
                  <a:gd name="connsiteY68" fmla="*/ 53378 h 237725"/>
                  <a:gd name="connsiteX69" fmla="*/ 1198560 w 1351751"/>
                  <a:gd name="connsiteY69" fmla="*/ 0 h 237725"/>
                  <a:gd name="connsiteX70" fmla="*/ 1084259 w 1351751"/>
                  <a:gd name="connsiteY70" fmla="*/ 0 h 237725"/>
                  <a:gd name="connsiteX71" fmla="*/ 1120769 w 1351751"/>
                  <a:gd name="connsiteY71" fmla="*/ 53378 h 237725"/>
                  <a:gd name="connsiteX72" fmla="*/ 1084259 w 1351751"/>
                  <a:gd name="connsiteY72" fmla="*/ 106756 h 237725"/>
                  <a:gd name="connsiteX73" fmla="*/ 1047749 w 1351751"/>
                  <a:gd name="connsiteY73" fmla="*/ 53378 h 237725"/>
                  <a:gd name="connsiteX74" fmla="*/ 1084259 w 1351751"/>
                  <a:gd name="connsiteY74" fmla="*/ 0 h 237725"/>
                  <a:gd name="connsiteX75" fmla="*/ 967578 w 1351751"/>
                  <a:gd name="connsiteY75" fmla="*/ 0 h 237725"/>
                  <a:gd name="connsiteX76" fmla="*/ 1004088 w 1351751"/>
                  <a:gd name="connsiteY76" fmla="*/ 53378 h 237725"/>
                  <a:gd name="connsiteX77" fmla="*/ 967578 w 1351751"/>
                  <a:gd name="connsiteY77" fmla="*/ 106756 h 237725"/>
                  <a:gd name="connsiteX78" fmla="*/ 931068 w 1351751"/>
                  <a:gd name="connsiteY78" fmla="*/ 53378 h 237725"/>
                  <a:gd name="connsiteX79" fmla="*/ 967578 w 1351751"/>
                  <a:gd name="connsiteY79" fmla="*/ 0 h 237725"/>
                  <a:gd name="connsiteX80" fmla="*/ 848516 w 1351751"/>
                  <a:gd name="connsiteY80" fmla="*/ 0 h 237725"/>
                  <a:gd name="connsiteX81" fmla="*/ 885026 w 1351751"/>
                  <a:gd name="connsiteY81" fmla="*/ 53378 h 237725"/>
                  <a:gd name="connsiteX82" fmla="*/ 848516 w 1351751"/>
                  <a:gd name="connsiteY82" fmla="*/ 106756 h 237725"/>
                  <a:gd name="connsiteX83" fmla="*/ 812006 w 1351751"/>
                  <a:gd name="connsiteY83" fmla="*/ 53378 h 237725"/>
                  <a:gd name="connsiteX84" fmla="*/ 848516 w 1351751"/>
                  <a:gd name="connsiteY84" fmla="*/ 0 h 237725"/>
                  <a:gd name="connsiteX85" fmla="*/ 731835 w 1351751"/>
                  <a:gd name="connsiteY85" fmla="*/ 0 h 237725"/>
                  <a:gd name="connsiteX86" fmla="*/ 768345 w 1351751"/>
                  <a:gd name="connsiteY86" fmla="*/ 53378 h 237725"/>
                  <a:gd name="connsiteX87" fmla="*/ 731835 w 1351751"/>
                  <a:gd name="connsiteY87" fmla="*/ 106756 h 237725"/>
                  <a:gd name="connsiteX88" fmla="*/ 695325 w 1351751"/>
                  <a:gd name="connsiteY88" fmla="*/ 53378 h 237725"/>
                  <a:gd name="connsiteX89" fmla="*/ 731835 w 1351751"/>
                  <a:gd name="connsiteY89" fmla="*/ 0 h 237725"/>
                  <a:gd name="connsiteX90" fmla="*/ 612772 w 1351751"/>
                  <a:gd name="connsiteY90" fmla="*/ 0 h 237725"/>
                  <a:gd name="connsiteX91" fmla="*/ 649282 w 1351751"/>
                  <a:gd name="connsiteY91" fmla="*/ 53378 h 237725"/>
                  <a:gd name="connsiteX92" fmla="*/ 612772 w 1351751"/>
                  <a:gd name="connsiteY92" fmla="*/ 106756 h 237725"/>
                  <a:gd name="connsiteX93" fmla="*/ 576262 w 1351751"/>
                  <a:gd name="connsiteY93" fmla="*/ 53378 h 237725"/>
                  <a:gd name="connsiteX94" fmla="*/ 612772 w 1351751"/>
                  <a:gd name="connsiteY94" fmla="*/ 0 h 237725"/>
                  <a:gd name="connsiteX95" fmla="*/ 496091 w 1351751"/>
                  <a:gd name="connsiteY95" fmla="*/ 0 h 237725"/>
                  <a:gd name="connsiteX96" fmla="*/ 532601 w 1351751"/>
                  <a:gd name="connsiteY96" fmla="*/ 53378 h 237725"/>
                  <a:gd name="connsiteX97" fmla="*/ 496091 w 1351751"/>
                  <a:gd name="connsiteY97" fmla="*/ 106756 h 237725"/>
                  <a:gd name="connsiteX98" fmla="*/ 459581 w 1351751"/>
                  <a:gd name="connsiteY98" fmla="*/ 53378 h 237725"/>
                  <a:gd name="connsiteX99" fmla="*/ 496091 w 1351751"/>
                  <a:gd name="connsiteY99" fmla="*/ 0 h 237725"/>
                  <a:gd name="connsiteX100" fmla="*/ 384172 w 1351751"/>
                  <a:gd name="connsiteY100" fmla="*/ 0 h 237725"/>
                  <a:gd name="connsiteX101" fmla="*/ 420682 w 1351751"/>
                  <a:gd name="connsiteY101" fmla="*/ 53378 h 237725"/>
                  <a:gd name="connsiteX102" fmla="*/ 384172 w 1351751"/>
                  <a:gd name="connsiteY102" fmla="*/ 106756 h 237725"/>
                  <a:gd name="connsiteX103" fmla="*/ 347662 w 1351751"/>
                  <a:gd name="connsiteY103" fmla="*/ 53378 h 237725"/>
                  <a:gd name="connsiteX104" fmla="*/ 384172 w 1351751"/>
                  <a:gd name="connsiteY104" fmla="*/ 0 h 237725"/>
                  <a:gd name="connsiteX105" fmla="*/ 267491 w 1351751"/>
                  <a:gd name="connsiteY105" fmla="*/ 0 h 237725"/>
                  <a:gd name="connsiteX106" fmla="*/ 304001 w 1351751"/>
                  <a:gd name="connsiteY106" fmla="*/ 53378 h 237725"/>
                  <a:gd name="connsiteX107" fmla="*/ 267491 w 1351751"/>
                  <a:gd name="connsiteY107" fmla="*/ 106756 h 237725"/>
                  <a:gd name="connsiteX108" fmla="*/ 230981 w 1351751"/>
                  <a:gd name="connsiteY108" fmla="*/ 53378 h 237725"/>
                  <a:gd name="connsiteX109" fmla="*/ 267491 w 1351751"/>
                  <a:gd name="connsiteY109" fmla="*/ 0 h 237725"/>
                  <a:gd name="connsiteX110" fmla="*/ 153191 w 1351751"/>
                  <a:gd name="connsiteY110" fmla="*/ 0 h 237725"/>
                  <a:gd name="connsiteX111" fmla="*/ 189701 w 1351751"/>
                  <a:gd name="connsiteY111" fmla="*/ 53378 h 237725"/>
                  <a:gd name="connsiteX112" fmla="*/ 153191 w 1351751"/>
                  <a:gd name="connsiteY112" fmla="*/ 106756 h 237725"/>
                  <a:gd name="connsiteX113" fmla="*/ 116681 w 1351751"/>
                  <a:gd name="connsiteY113" fmla="*/ 53378 h 237725"/>
                  <a:gd name="connsiteX114" fmla="*/ 153191 w 1351751"/>
                  <a:gd name="connsiteY114" fmla="*/ 0 h 237725"/>
                  <a:gd name="connsiteX115" fmla="*/ 36510 w 1351751"/>
                  <a:gd name="connsiteY115" fmla="*/ 0 h 237725"/>
                  <a:gd name="connsiteX116" fmla="*/ 73020 w 1351751"/>
                  <a:gd name="connsiteY116" fmla="*/ 53378 h 237725"/>
                  <a:gd name="connsiteX117" fmla="*/ 36510 w 1351751"/>
                  <a:gd name="connsiteY117" fmla="*/ 106756 h 237725"/>
                  <a:gd name="connsiteX118" fmla="*/ 0 w 1351751"/>
                  <a:gd name="connsiteY118" fmla="*/ 53378 h 237725"/>
                  <a:gd name="connsiteX119" fmla="*/ 36510 w 1351751"/>
                  <a:gd name="connsiteY119" fmla="*/ 0 h 23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51751" h="237725">
                    <a:moveTo>
                      <a:pt x="1315241" y="130969"/>
                    </a:moveTo>
                    <a:cubicBezTo>
                      <a:pt x="1335405" y="130969"/>
                      <a:pt x="1351751" y="154867"/>
                      <a:pt x="1351751" y="184347"/>
                    </a:cubicBezTo>
                    <a:cubicBezTo>
                      <a:pt x="1351751" y="213827"/>
                      <a:pt x="1335405" y="237725"/>
                      <a:pt x="1315241" y="237725"/>
                    </a:cubicBezTo>
                    <a:cubicBezTo>
                      <a:pt x="1295077" y="237725"/>
                      <a:pt x="1278731" y="213827"/>
                      <a:pt x="1278731" y="184347"/>
                    </a:cubicBezTo>
                    <a:cubicBezTo>
                      <a:pt x="1278731" y="154867"/>
                      <a:pt x="1295077" y="130969"/>
                      <a:pt x="1315241" y="130969"/>
                    </a:cubicBezTo>
                    <a:close/>
                    <a:moveTo>
                      <a:pt x="1198560" y="130969"/>
                    </a:moveTo>
                    <a:cubicBezTo>
                      <a:pt x="1218724" y="130969"/>
                      <a:pt x="1235070" y="154867"/>
                      <a:pt x="1235070" y="184347"/>
                    </a:cubicBezTo>
                    <a:cubicBezTo>
                      <a:pt x="1235070" y="213827"/>
                      <a:pt x="1218724" y="237725"/>
                      <a:pt x="1198560" y="237725"/>
                    </a:cubicBezTo>
                    <a:cubicBezTo>
                      <a:pt x="1178396" y="237725"/>
                      <a:pt x="1162050" y="213827"/>
                      <a:pt x="1162050" y="184347"/>
                    </a:cubicBezTo>
                    <a:cubicBezTo>
                      <a:pt x="1162050" y="154867"/>
                      <a:pt x="1178396" y="130969"/>
                      <a:pt x="1198560" y="130969"/>
                    </a:cubicBezTo>
                    <a:close/>
                    <a:moveTo>
                      <a:pt x="1084259" y="130969"/>
                    </a:moveTo>
                    <a:cubicBezTo>
                      <a:pt x="1104423" y="130969"/>
                      <a:pt x="1120769" y="154867"/>
                      <a:pt x="1120769" y="184347"/>
                    </a:cubicBezTo>
                    <a:cubicBezTo>
                      <a:pt x="1120769" y="213827"/>
                      <a:pt x="1104423" y="237725"/>
                      <a:pt x="1084259" y="237725"/>
                    </a:cubicBezTo>
                    <a:cubicBezTo>
                      <a:pt x="1064095" y="237725"/>
                      <a:pt x="1047749" y="213827"/>
                      <a:pt x="1047749" y="184347"/>
                    </a:cubicBezTo>
                    <a:cubicBezTo>
                      <a:pt x="1047749" y="154867"/>
                      <a:pt x="1064095" y="130969"/>
                      <a:pt x="1084259" y="130969"/>
                    </a:cubicBezTo>
                    <a:close/>
                    <a:moveTo>
                      <a:pt x="967578" y="130969"/>
                    </a:moveTo>
                    <a:cubicBezTo>
                      <a:pt x="987742" y="130969"/>
                      <a:pt x="1004088" y="154867"/>
                      <a:pt x="1004088" y="184347"/>
                    </a:cubicBezTo>
                    <a:cubicBezTo>
                      <a:pt x="1004088" y="213827"/>
                      <a:pt x="987742" y="237725"/>
                      <a:pt x="967578" y="237725"/>
                    </a:cubicBezTo>
                    <a:cubicBezTo>
                      <a:pt x="947414" y="237725"/>
                      <a:pt x="931068" y="213827"/>
                      <a:pt x="931068" y="184347"/>
                    </a:cubicBezTo>
                    <a:cubicBezTo>
                      <a:pt x="931068" y="154867"/>
                      <a:pt x="947414" y="130969"/>
                      <a:pt x="967578" y="130969"/>
                    </a:cubicBezTo>
                    <a:close/>
                    <a:moveTo>
                      <a:pt x="848516" y="130969"/>
                    </a:moveTo>
                    <a:cubicBezTo>
                      <a:pt x="868680" y="130969"/>
                      <a:pt x="885026" y="154867"/>
                      <a:pt x="885026" y="184347"/>
                    </a:cubicBezTo>
                    <a:cubicBezTo>
                      <a:pt x="885026" y="213827"/>
                      <a:pt x="868680" y="237725"/>
                      <a:pt x="848516" y="237725"/>
                    </a:cubicBezTo>
                    <a:cubicBezTo>
                      <a:pt x="828352" y="237725"/>
                      <a:pt x="812006" y="213827"/>
                      <a:pt x="812006" y="184347"/>
                    </a:cubicBezTo>
                    <a:cubicBezTo>
                      <a:pt x="812006" y="154867"/>
                      <a:pt x="828352" y="130969"/>
                      <a:pt x="848516" y="130969"/>
                    </a:cubicBezTo>
                    <a:close/>
                    <a:moveTo>
                      <a:pt x="731835" y="130969"/>
                    </a:moveTo>
                    <a:cubicBezTo>
                      <a:pt x="751999" y="130969"/>
                      <a:pt x="768345" y="154867"/>
                      <a:pt x="768345" y="184347"/>
                    </a:cubicBezTo>
                    <a:cubicBezTo>
                      <a:pt x="768345" y="213827"/>
                      <a:pt x="751999" y="237725"/>
                      <a:pt x="731835" y="237725"/>
                    </a:cubicBezTo>
                    <a:cubicBezTo>
                      <a:pt x="711671" y="237725"/>
                      <a:pt x="695325" y="213827"/>
                      <a:pt x="695325" y="184347"/>
                    </a:cubicBezTo>
                    <a:cubicBezTo>
                      <a:pt x="695325" y="154867"/>
                      <a:pt x="711671" y="130969"/>
                      <a:pt x="731835" y="130969"/>
                    </a:cubicBezTo>
                    <a:close/>
                    <a:moveTo>
                      <a:pt x="612772" y="130969"/>
                    </a:moveTo>
                    <a:cubicBezTo>
                      <a:pt x="632936" y="130969"/>
                      <a:pt x="649282" y="154867"/>
                      <a:pt x="649282" y="184347"/>
                    </a:cubicBezTo>
                    <a:cubicBezTo>
                      <a:pt x="649282" y="213827"/>
                      <a:pt x="632936" y="237725"/>
                      <a:pt x="612772" y="237725"/>
                    </a:cubicBezTo>
                    <a:cubicBezTo>
                      <a:pt x="592608" y="237725"/>
                      <a:pt x="576262" y="213827"/>
                      <a:pt x="576262" y="184347"/>
                    </a:cubicBezTo>
                    <a:cubicBezTo>
                      <a:pt x="576262" y="154867"/>
                      <a:pt x="592608" y="130969"/>
                      <a:pt x="612772" y="130969"/>
                    </a:cubicBezTo>
                    <a:close/>
                    <a:moveTo>
                      <a:pt x="496091" y="130969"/>
                    </a:moveTo>
                    <a:cubicBezTo>
                      <a:pt x="516255" y="130969"/>
                      <a:pt x="532601" y="154867"/>
                      <a:pt x="532601" y="184347"/>
                    </a:cubicBezTo>
                    <a:cubicBezTo>
                      <a:pt x="532601" y="213827"/>
                      <a:pt x="516255" y="237725"/>
                      <a:pt x="496091" y="237725"/>
                    </a:cubicBezTo>
                    <a:cubicBezTo>
                      <a:pt x="475927" y="237725"/>
                      <a:pt x="459581" y="213827"/>
                      <a:pt x="459581" y="184347"/>
                    </a:cubicBezTo>
                    <a:cubicBezTo>
                      <a:pt x="459581" y="154867"/>
                      <a:pt x="475927" y="130969"/>
                      <a:pt x="496091" y="130969"/>
                    </a:cubicBezTo>
                    <a:close/>
                    <a:moveTo>
                      <a:pt x="384172" y="130969"/>
                    </a:moveTo>
                    <a:cubicBezTo>
                      <a:pt x="404336" y="130969"/>
                      <a:pt x="420682" y="154867"/>
                      <a:pt x="420682" y="184347"/>
                    </a:cubicBezTo>
                    <a:cubicBezTo>
                      <a:pt x="420682" y="213827"/>
                      <a:pt x="404336" y="237725"/>
                      <a:pt x="384172" y="237725"/>
                    </a:cubicBezTo>
                    <a:cubicBezTo>
                      <a:pt x="364008" y="237725"/>
                      <a:pt x="347662" y="213827"/>
                      <a:pt x="347662" y="184347"/>
                    </a:cubicBezTo>
                    <a:cubicBezTo>
                      <a:pt x="347662" y="154867"/>
                      <a:pt x="364008" y="130969"/>
                      <a:pt x="384172" y="130969"/>
                    </a:cubicBezTo>
                    <a:close/>
                    <a:moveTo>
                      <a:pt x="267491" y="130969"/>
                    </a:moveTo>
                    <a:cubicBezTo>
                      <a:pt x="287655" y="130969"/>
                      <a:pt x="304001" y="154867"/>
                      <a:pt x="304001" y="184347"/>
                    </a:cubicBezTo>
                    <a:cubicBezTo>
                      <a:pt x="304001" y="213827"/>
                      <a:pt x="287655" y="237725"/>
                      <a:pt x="267491" y="237725"/>
                    </a:cubicBezTo>
                    <a:cubicBezTo>
                      <a:pt x="247327" y="237725"/>
                      <a:pt x="230981" y="213827"/>
                      <a:pt x="230981" y="184347"/>
                    </a:cubicBezTo>
                    <a:cubicBezTo>
                      <a:pt x="230981" y="154867"/>
                      <a:pt x="247327" y="130969"/>
                      <a:pt x="267491" y="130969"/>
                    </a:cubicBezTo>
                    <a:close/>
                    <a:moveTo>
                      <a:pt x="153191" y="130969"/>
                    </a:moveTo>
                    <a:cubicBezTo>
                      <a:pt x="173355" y="130969"/>
                      <a:pt x="189701" y="154867"/>
                      <a:pt x="189701" y="184347"/>
                    </a:cubicBezTo>
                    <a:cubicBezTo>
                      <a:pt x="189701" y="213827"/>
                      <a:pt x="173355" y="237725"/>
                      <a:pt x="153191" y="237725"/>
                    </a:cubicBezTo>
                    <a:cubicBezTo>
                      <a:pt x="133027" y="237725"/>
                      <a:pt x="116681" y="213827"/>
                      <a:pt x="116681" y="184347"/>
                    </a:cubicBezTo>
                    <a:cubicBezTo>
                      <a:pt x="116681" y="154867"/>
                      <a:pt x="133027" y="130969"/>
                      <a:pt x="153191" y="130969"/>
                    </a:cubicBezTo>
                    <a:close/>
                    <a:moveTo>
                      <a:pt x="36510" y="130969"/>
                    </a:moveTo>
                    <a:cubicBezTo>
                      <a:pt x="56674" y="130969"/>
                      <a:pt x="73020" y="154867"/>
                      <a:pt x="73020" y="184347"/>
                    </a:cubicBezTo>
                    <a:cubicBezTo>
                      <a:pt x="73020" y="213827"/>
                      <a:pt x="56674" y="237725"/>
                      <a:pt x="36510" y="237725"/>
                    </a:cubicBezTo>
                    <a:cubicBezTo>
                      <a:pt x="16346" y="237725"/>
                      <a:pt x="0" y="213827"/>
                      <a:pt x="0" y="184347"/>
                    </a:cubicBezTo>
                    <a:cubicBezTo>
                      <a:pt x="0" y="154867"/>
                      <a:pt x="16346" y="130969"/>
                      <a:pt x="36510" y="130969"/>
                    </a:cubicBezTo>
                    <a:close/>
                    <a:moveTo>
                      <a:pt x="1315241" y="0"/>
                    </a:moveTo>
                    <a:cubicBezTo>
                      <a:pt x="1335405" y="0"/>
                      <a:pt x="1351751" y="23898"/>
                      <a:pt x="1351751" y="53378"/>
                    </a:cubicBezTo>
                    <a:cubicBezTo>
                      <a:pt x="1351751" y="82858"/>
                      <a:pt x="1335405" y="106756"/>
                      <a:pt x="1315241" y="106756"/>
                    </a:cubicBezTo>
                    <a:cubicBezTo>
                      <a:pt x="1295077" y="106756"/>
                      <a:pt x="1278731" y="82858"/>
                      <a:pt x="1278731" y="53378"/>
                    </a:cubicBezTo>
                    <a:cubicBezTo>
                      <a:pt x="1278731" y="23898"/>
                      <a:pt x="1295077" y="0"/>
                      <a:pt x="1315241" y="0"/>
                    </a:cubicBezTo>
                    <a:close/>
                    <a:moveTo>
                      <a:pt x="1198560" y="0"/>
                    </a:moveTo>
                    <a:cubicBezTo>
                      <a:pt x="1218724" y="0"/>
                      <a:pt x="1235070" y="23898"/>
                      <a:pt x="1235070" y="53378"/>
                    </a:cubicBezTo>
                    <a:cubicBezTo>
                      <a:pt x="1235070" y="82858"/>
                      <a:pt x="1218724" y="106756"/>
                      <a:pt x="1198560" y="106756"/>
                    </a:cubicBezTo>
                    <a:cubicBezTo>
                      <a:pt x="1178396" y="106756"/>
                      <a:pt x="1162050" y="82858"/>
                      <a:pt x="1162050" y="53378"/>
                    </a:cubicBezTo>
                    <a:cubicBezTo>
                      <a:pt x="1162050" y="23898"/>
                      <a:pt x="1178396" y="0"/>
                      <a:pt x="1198560" y="0"/>
                    </a:cubicBezTo>
                    <a:close/>
                    <a:moveTo>
                      <a:pt x="1084259" y="0"/>
                    </a:moveTo>
                    <a:cubicBezTo>
                      <a:pt x="1104423" y="0"/>
                      <a:pt x="1120769" y="23898"/>
                      <a:pt x="1120769" y="53378"/>
                    </a:cubicBezTo>
                    <a:cubicBezTo>
                      <a:pt x="1120769" y="82858"/>
                      <a:pt x="1104423" y="106756"/>
                      <a:pt x="1084259" y="106756"/>
                    </a:cubicBezTo>
                    <a:cubicBezTo>
                      <a:pt x="1064095" y="106756"/>
                      <a:pt x="1047749" y="82858"/>
                      <a:pt x="1047749" y="53378"/>
                    </a:cubicBezTo>
                    <a:cubicBezTo>
                      <a:pt x="1047749" y="23898"/>
                      <a:pt x="1064095" y="0"/>
                      <a:pt x="1084259" y="0"/>
                    </a:cubicBezTo>
                    <a:close/>
                    <a:moveTo>
                      <a:pt x="967578" y="0"/>
                    </a:moveTo>
                    <a:cubicBezTo>
                      <a:pt x="987742" y="0"/>
                      <a:pt x="1004088" y="23898"/>
                      <a:pt x="1004088" y="53378"/>
                    </a:cubicBezTo>
                    <a:cubicBezTo>
                      <a:pt x="1004088" y="82858"/>
                      <a:pt x="987742" y="106756"/>
                      <a:pt x="967578" y="106756"/>
                    </a:cubicBezTo>
                    <a:cubicBezTo>
                      <a:pt x="947414" y="106756"/>
                      <a:pt x="931068" y="82858"/>
                      <a:pt x="931068" y="53378"/>
                    </a:cubicBezTo>
                    <a:cubicBezTo>
                      <a:pt x="931068" y="23898"/>
                      <a:pt x="947414" y="0"/>
                      <a:pt x="967578" y="0"/>
                    </a:cubicBezTo>
                    <a:close/>
                    <a:moveTo>
                      <a:pt x="848516" y="0"/>
                    </a:moveTo>
                    <a:cubicBezTo>
                      <a:pt x="868680" y="0"/>
                      <a:pt x="885026" y="23898"/>
                      <a:pt x="885026" y="53378"/>
                    </a:cubicBezTo>
                    <a:cubicBezTo>
                      <a:pt x="885026" y="82858"/>
                      <a:pt x="868680" y="106756"/>
                      <a:pt x="848516" y="106756"/>
                    </a:cubicBezTo>
                    <a:cubicBezTo>
                      <a:pt x="828352" y="106756"/>
                      <a:pt x="812006" y="82858"/>
                      <a:pt x="812006" y="53378"/>
                    </a:cubicBezTo>
                    <a:cubicBezTo>
                      <a:pt x="812006" y="23898"/>
                      <a:pt x="828352" y="0"/>
                      <a:pt x="848516" y="0"/>
                    </a:cubicBezTo>
                    <a:close/>
                    <a:moveTo>
                      <a:pt x="731835" y="0"/>
                    </a:moveTo>
                    <a:cubicBezTo>
                      <a:pt x="751999" y="0"/>
                      <a:pt x="768345" y="23898"/>
                      <a:pt x="768345" y="53378"/>
                    </a:cubicBezTo>
                    <a:cubicBezTo>
                      <a:pt x="768345" y="82858"/>
                      <a:pt x="751999" y="106756"/>
                      <a:pt x="731835" y="106756"/>
                    </a:cubicBezTo>
                    <a:cubicBezTo>
                      <a:pt x="711671" y="106756"/>
                      <a:pt x="695325" y="82858"/>
                      <a:pt x="695325" y="53378"/>
                    </a:cubicBezTo>
                    <a:cubicBezTo>
                      <a:pt x="695325" y="23898"/>
                      <a:pt x="711671" y="0"/>
                      <a:pt x="731835" y="0"/>
                    </a:cubicBezTo>
                    <a:close/>
                    <a:moveTo>
                      <a:pt x="612772" y="0"/>
                    </a:moveTo>
                    <a:cubicBezTo>
                      <a:pt x="632936" y="0"/>
                      <a:pt x="649282" y="23898"/>
                      <a:pt x="649282" y="53378"/>
                    </a:cubicBezTo>
                    <a:cubicBezTo>
                      <a:pt x="649282" y="82858"/>
                      <a:pt x="632936" y="106756"/>
                      <a:pt x="612772" y="106756"/>
                    </a:cubicBezTo>
                    <a:cubicBezTo>
                      <a:pt x="592608" y="106756"/>
                      <a:pt x="576262" y="82858"/>
                      <a:pt x="576262" y="53378"/>
                    </a:cubicBezTo>
                    <a:cubicBezTo>
                      <a:pt x="576262" y="23898"/>
                      <a:pt x="592608" y="0"/>
                      <a:pt x="612772" y="0"/>
                    </a:cubicBezTo>
                    <a:close/>
                    <a:moveTo>
                      <a:pt x="496091" y="0"/>
                    </a:moveTo>
                    <a:cubicBezTo>
                      <a:pt x="516255" y="0"/>
                      <a:pt x="532601" y="23898"/>
                      <a:pt x="532601" y="53378"/>
                    </a:cubicBezTo>
                    <a:cubicBezTo>
                      <a:pt x="532601" y="82858"/>
                      <a:pt x="516255" y="106756"/>
                      <a:pt x="496091" y="106756"/>
                    </a:cubicBezTo>
                    <a:cubicBezTo>
                      <a:pt x="475927" y="106756"/>
                      <a:pt x="459581" y="82858"/>
                      <a:pt x="459581" y="53378"/>
                    </a:cubicBezTo>
                    <a:cubicBezTo>
                      <a:pt x="459581" y="23898"/>
                      <a:pt x="475927" y="0"/>
                      <a:pt x="496091" y="0"/>
                    </a:cubicBezTo>
                    <a:close/>
                    <a:moveTo>
                      <a:pt x="384172" y="0"/>
                    </a:moveTo>
                    <a:cubicBezTo>
                      <a:pt x="404336" y="0"/>
                      <a:pt x="420682" y="23898"/>
                      <a:pt x="420682" y="53378"/>
                    </a:cubicBezTo>
                    <a:cubicBezTo>
                      <a:pt x="420682" y="82858"/>
                      <a:pt x="404336" y="106756"/>
                      <a:pt x="384172" y="106756"/>
                    </a:cubicBezTo>
                    <a:cubicBezTo>
                      <a:pt x="364008" y="106756"/>
                      <a:pt x="347662" y="82858"/>
                      <a:pt x="347662" y="53378"/>
                    </a:cubicBezTo>
                    <a:cubicBezTo>
                      <a:pt x="347662" y="23898"/>
                      <a:pt x="364008" y="0"/>
                      <a:pt x="384172" y="0"/>
                    </a:cubicBezTo>
                    <a:close/>
                    <a:moveTo>
                      <a:pt x="267491" y="0"/>
                    </a:moveTo>
                    <a:cubicBezTo>
                      <a:pt x="287655" y="0"/>
                      <a:pt x="304001" y="23898"/>
                      <a:pt x="304001" y="53378"/>
                    </a:cubicBezTo>
                    <a:cubicBezTo>
                      <a:pt x="304001" y="82858"/>
                      <a:pt x="287655" y="106756"/>
                      <a:pt x="267491" y="106756"/>
                    </a:cubicBezTo>
                    <a:cubicBezTo>
                      <a:pt x="247327" y="106756"/>
                      <a:pt x="230981" y="82858"/>
                      <a:pt x="230981" y="53378"/>
                    </a:cubicBezTo>
                    <a:cubicBezTo>
                      <a:pt x="230981" y="23898"/>
                      <a:pt x="247327" y="0"/>
                      <a:pt x="267491" y="0"/>
                    </a:cubicBezTo>
                    <a:close/>
                    <a:moveTo>
                      <a:pt x="153191" y="0"/>
                    </a:moveTo>
                    <a:cubicBezTo>
                      <a:pt x="173355" y="0"/>
                      <a:pt x="189701" y="23898"/>
                      <a:pt x="189701" y="53378"/>
                    </a:cubicBezTo>
                    <a:cubicBezTo>
                      <a:pt x="189701" y="82858"/>
                      <a:pt x="173355" y="106756"/>
                      <a:pt x="153191" y="106756"/>
                    </a:cubicBezTo>
                    <a:cubicBezTo>
                      <a:pt x="133027" y="106756"/>
                      <a:pt x="116681" y="82858"/>
                      <a:pt x="116681" y="53378"/>
                    </a:cubicBezTo>
                    <a:cubicBezTo>
                      <a:pt x="116681" y="23898"/>
                      <a:pt x="133027" y="0"/>
                      <a:pt x="153191" y="0"/>
                    </a:cubicBezTo>
                    <a:close/>
                    <a:moveTo>
                      <a:pt x="36510" y="0"/>
                    </a:moveTo>
                    <a:cubicBezTo>
                      <a:pt x="56674" y="0"/>
                      <a:pt x="73020" y="23898"/>
                      <a:pt x="73020" y="53378"/>
                    </a:cubicBezTo>
                    <a:cubicBezTo>
                      <a:pt x="73020" y="82858"/>
                      <a:pt x="56674" y="106756"/>
                      <a:pt x="36510" y="106756"/>
                    </a:cubicBezTo>
                    <a:cubicBezTo>
                      <a:pt x="16346" y="106756"/>
                      <a:pt x="0" y="82858"/>
                      <a:pt x="0" y="53378"/>
                    </a:cubicBezTo>
                    <a:cubicBezTo>
                      <a:pt x="0" y="23898"/>
                      <a:pt x="16346" y="0"/>
                      <a:pt x="36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CB3A2E44-3D27-4CB7-9C72-0BB69C2F5B0C}"/>
              </a:ext>
            </a:extLst>
          </p:cNvPr>
          <p:cNvGrpSpPr/>
          <p:nvPr/>
        </p:nvGrpSpPr>
        <p:grpSpPr>
          <a:xfrm>
            <a:off x="755737" y="4062283"/>
            <a:ext cx="2518909" cy="2095795"/>
            <a:chOff x="-194042" y="796650"/>
            <a:chExt cx="3630980" cy="302106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CF5C1C9-0A39-476C-A770-B387FD03D840}"/>
                </a:ext>
              </a:extLst>
            </p:cNvPr>
            <p:cNvGrpSpPr/>
            <p:nvPr/>
          </p:nvGrpSpPr>
          <p:grpSpPr>
            <a:xfrm>
              <a:off x="-194042" y="796650"/>
              <a:ext cx="3321170" cy="3021066"/>
              <a:chOff x="1587152" y="1138806"/>
              <a:chExt cx="3321170" cy="3021066"/>
            </a:xfrm>
          </p:grpSpPr>
          <p:sp>
            <p:nvSpPr>
              <p:cNvPr id="202" name="楕円 3">
                <a:extLst>
                  <a:ext uri="{FF2B5EF4-FFF2-40B4-BE49-F238E27FC236}">
                    <a16:creationId xmlns:a16="http://schemas.microsoft.com/office/drawing/2014/main" id="{4CB3D74D-E783-44AD-82A8-CEEA75966003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002060"/>
                  </a:gs>
                  <a:gs pos="5842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楕円 3">
                <a:extLst>
                  <a:ext uri="{FF2B5EF4-FFF2-40B4-BE49-F238E27FC236}">
                    <a16:creationId xmlns:a16="http://schemas.microsoft.com/office/drawing/2014/main" id="{C34A6657-3C0B-4A84-BDD8-B023CA2738C5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002060"/>
                  </a:gs>
                  <a:gs pos="5842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19630C4-7A9B-4513-8A9F-8AE1C51E929B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3B02266-D451-4201-87F5-DAD5C7D78066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EF440A7-2AA8-4583-8816-1FCE7EAC3DC9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0E95875-AF24-4DDF-8624-198B90C69686}"/>
                </a:ext>
              </a:extLst>
            </p:cNvPr>
            <p:cNvGrpSpPr/>
            <p:nvPr/>
          </p:nvGrpSpPr>
          <p:grpSpPr>
            <a:xfrm>
              <a:off x="89631" y="1228702"/>
              <a:ext cx="2705464" cy="1310686"/>
              <a:chOff x="5774653" y="1480033"/>
              <a:chExt cx="2748453" cy="1495242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5E3F296-ABF3-4577-BE59-3E0365797D42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80" name="円: 塗りつぶしなし 179">
                  <a:extLst>
                    <a:ext uri="{FF2B5EF4-FFF2-40B4-BE49-F238E27FC236}">
                      <a16:creationId xmlns:a16="http://schemas.microsoft.com/office/drawing/2014/main" id="{C5D66B5F-2264-4272-B7BE-698025F6B8AD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円: 塗りつぶしなし 180">
                  <a:extLst>
                    <a:ext uri="{FF2B5EF4-FFF2-40B4-BE49-F238E27FC236}">
                      <a16:creationId xmlns:a16="http://schemas.microsoft.com/office/drawing/2014/main" id="{4B0E9BB7-1862-4734-96D1-9931B95E5D7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円: 塗りつぶしなし 181">
                  <a:extLst>
                    <a:ext uri="{FF2B5EF4-FFF2-40B4-BE49-F238E27FC236}">
                      <a16:creationId xmlns:a16="http://schemas.microsoft.com/office/drawing/2014/main" id="{CC691981-D5E6-4510-ADA7-DAE34445DA43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円: 塗りつぶしなし 182">
                  <a:extLst>
                    <a:ext uri="{FF2B5EF4-FFF2-40B4-BE49-F238E27FC236}">
                      <a16:creationId xmlns:a16="http://schemas.microsoft.com/office/drawing/2014/main" id="{21C896B4-7106-45E8-8DC9-0035C385C256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円: 塗りつぶしなし 183">
                  <a:extLst>
                    <a:ext uri="{FF2B5EF4-FFF2-40B4-BE49-F238E27FC236}">
                      <a16:creationId xmlns:a16="http://schemas.microsoft.com/office/drawing/2014/main" id="{19EAB7F4-E17F-4697-86AF-3A1DF20C82DD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円: 塗りつぶしなし 184">
                  <a:extLst>
                    <a:ext uri="{FF2B5EF4-FFF2-40B4-BE49-F238E27FC236}">
                      <a16:creationId xmlns:a16="http://schemas.microsoft.com/office/drawing/2014/main" id="{0FBC0EEC-8E4E-4C89-9C5E-66A0018F67A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円: 塗りつぶしなし 187">
                  <a:extLst>
                    <a:ext uri="{FF2B5EF4-FFF2-40B4-BE49-F238E27FC236}">
                      <a16:creationId xmlns:a16="http://schemas.microsoft.com/office/drawing/2014/main" id="{A11A1B96-AA2F-4489-9F72-AC91931AF72A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円: 塗りつぶしなし 188">
                  <a:extLst>
                    <a:ext uri="{FF2B5EF4-FFF2-40B4-BE49-F238E27FC236}">
                      <a16:creationId xmlns:a16="http://schemas.microsoft.com/office/drawing/2014/main" id="{E78FB4C1-3555-4071-B661-1A84836D92B4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円: 塗りつぶしなし 189">
                  <a:extLst>
                    <a:ext uri="{FF2B5EF4-FFF2-40B4-BE49-F238E27FC236}">
                      <a16:creationId xmlns:a16="http://schemas.microsoft.com/office/drawing/2014/main" id="{18AAB9FD-CB33-43ED-8B5B-DCD3CA558734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円: 塗りつぶしなし 190">
                  <a:extLst>
                    <a:ext uri="{FF2B5EF4-FFF2-40B4-BE49-F238E27FC236}">
                      <a16:creationId xmlns:a16="http://schemas.microsoft.com/office/drawing/2014/main" id="{7EB05EBC-FA37-4195-9D0B-CD88D1C4E4C6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円: 塗りつぶしなし 191">
                  <a:extLst>
                    <a:ext uri="{FF2B5EF4-FFF2-40B4-BE49-F238E27FC236}">
                      <a16:creationId xmlns:a16="http://schemas.microsoft.com/office/drawing/2014/main" id="{0A158CAA-FB17-44AA-BA33-2F7A833E2D4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円: 塗りつぶしなし 192">
                  <a:extLst>
                    <a:ext uri="{FF2B5EF4-FFF2-40B4-BE49-F238E27FC236}">
                      <a16:creationId xmlns:a16="http://schemas.microsoft.com/office/drawing/2014/main" id="{D0A021CF-356C-4906-83B8-BC25DD104BE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円: 塗りつぶしなし 193">
                  <a:extLst>
                    <a:ext uri="{FF2B5EF4-FFF2-40B4-BE49-F238E27FC236}">
                      <a16:creationId xmlns:a16="http://schemas.microsoft.com/office/drawing/2014/main" id="{1CE723E1-2570-4F1F-9222-E6067047F75F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円: 塗りつぶしなし 194">
                  <a:extLst>
                    <a:ext uri="{FF2B5EF4-FFF2-40B4-BE49-F238E27FC236}">
                      <a16:creationId xmlns:a16="http://schemas.microsoft.com/office/drawing/2014/main" id="{BC6A9C15-BD1B-43E8-9E93-E41AC4D1C07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円: 塗りつぶしなし 195">
                  <a:extLst>
                    <a:ext uri="{FF2B5EF4-FFF2-40B4-BE49-F238E27FC236}">
                      <a16:creationId xmlns:a16="http://schemas.microsoft.com/office/drawing/2014/main" id="{5472C06D-7057-4994-BC12-D5C483562605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D936D4BE-DCCD-4F08-915D-4E23A3C713F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円: 塗りつぶしなし 197">
                  <a:extLst>
                    <a:ext uri="{FF2B5EF4-FFF2-40B4-BE49-F238E27FC236}">
                      <a16:creationId xmlns:a16="http://schemas.microsoft.com/office/drawing/2014/main" id="{371EEBEE-251F-4DC6-9616-384A5A41CB4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円: 塗りつぶしなし 198">
                  <a:extLst>
                    <a:ext uri="{FF2B5EF4-FFF2-40B4-BE49-F238E27FC236}">
                      <a16:creationId xmlns:a16="http://schemas.microsoft.com/office/drawing/2014/main" id="{FDEE7A09-917F-4B64-BB94-F1FCC51C610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円: 塗りつぶしなし 199">
                  <a:extLst>
                    <a:ext uri="{FF2B5EF4-FFF2-40B4-BE49-F238E27FC236}">
                      <a16:creationId xmlns:a16="http://schemas.microsoft.com/office/drawing/2014/main" id="{0FFB3C18-B784-451C-BFF5-399737CA8963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円: 塗りつぶしなし 200">
                  <a:extLst>
                    <a:ext uri="{FF2B5EF4-FFF2-40B4-BE49-F238E27FC236}">
                      <a16:creationId xmlns:a16="http://schemas.microsoft.com/office/drawing/2014/main" id="{BAFA7EFD-52DB-41FB-94A3-D8FC73971965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D6DAFF1C-BEE3-426B-8C3B-3AB86F5F1FE6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160" name="円: 塗りつぶしなし 159">
                  <a:extLst>
                    <a:ext uri="{FF2B5EF4-FFF2-40B4-BE49-F238E27FC236}">
                      <a16:creationId xmlns:a16="http://schemas.microsoft.com/office/drawing/2014/main" id="{03F7F074-6CDC-4322-84B0-FB298BE0AD4F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円: 塗りつぶしなし 160">
                  <a:extLst>
                    <a:ext uri="{FF2B5EF4-FFF2-40B4-BE49-F238E27FC236}">
                      <a16:creationId xmlns:a16="http://schemas.microsoft.com/office/drawing/2014/main" id="{2A957BE7-6E84-432D-9E06-5C2312F545A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4C4E38D9-BBF8-43F1-9697-97C35364053F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円: 塗りつぶしなし 162">
                  <a:extLst>
                    <a:ext uri="{FF2B5EF4-FFF2-40B4-BE49-F238E27FC236}">
                      <a16:creationId xmlns:a16="http://schemas.microsoft.com/office/drawing/2014/main" id="{E157FFFA-4397-4AFB-BC1D-17C1C96E98B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A4725979-439E-47A5-B736-EFD0D731290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円: 塗りつぶしなし 164">
                  <a:extLst>
                    <a:ext uri="{FF2B5EF4-FFF2-40B4-BE49-F238E27FC236}">
                      <a16:creationId xmlns:a16="http://schemas.microsoft.com/office/drawing/2014/main" id="{B8F5D7FB-93D1-4805-9B92-5313B054BCA3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8F5AF63A-EBE4-4123-B00E-CCA708BCB7B2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円: 塗りつぶしなし 166">
                  <a:extLst>
                    <a:ext uri="{FF2B5EF4-FFF2-40B4-BE49-F238E27FC236}">
                      <a16:creationId xmlns:a16="http://schemas.microsoft.com/office/drawing/2014/main" id="{7D9D439A-E975-4EA7-8AFE-0F112B2D281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円: 塗りつぶしなし 167">
                  <a:extLst>
                    <a:ext uri="{FF2B5EF4-FFF2-40B4-BE49-F238E27FC236}">
                      <a16:creationId xmlns:a16="http://schemas.microsoft.com/office/drawing/2014/main" id="{AACEE2A9-C349-474F-89EC-4AAF22E0A6DC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円: 塗りつぶしなし 168">
                  <a:extLst>
                    <a:ext uri="{FF2B5EF4-FFF2-40B4-BE49-F238E27FC236}">
                      <a16:creationId xmlns:a16="http://schemas.microsoft.com/office/drawing/2014/main" id="{D550AE68-E875-4F5A-ABA2-39C5F85A3725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03FD717C-0012-4B02-8F67-4991DFC4FF7A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円: 塗りつぶしなし 170">
                  <a:extLst>
                    <a:ext uri="{FF2B5EF4-FFF2-40B4-BE49-F238E27FC236}">
                      <a16:creationId xmlns:a16="http://schemas.microsoft.com/office/drawing/2014/main" id="{81729EEE-77C5-4945-8DF1-727174D75B00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736E7141-DFA5-40D0-BEA3-72268861FF4E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円: 塗りつぶしなし 172">
                  <a:extLst>
                    <a:ext uri="{FF2B5EF4-FFF2-40B4-BE49-F238E27FC236}">
                      <a16:creationId xmlns:a16="http://schemas.microsoft.com/office/drawing/2014/main" id="{6273DA98-1669-4073-959D-624FD5611670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円: 塗りつぶしなし 173">
                  <a:extLst>
                    <a:ext uri="{FF2B5EF4-FFF2-40B4-BE49-F238E27FC236}">
                      <a16:creationId xmlns:a16="http://schemas.microsoft.com/office/drawing/2014/main" id="{0CD92255-643E-412C-89BC-3AC5ACE37E3B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円: 塗りつぶしなし 174">
                  <a:extLst>
                    <a:ext uri="{FF2B5EF4-FFF2-40B4-BE49-F238E27FC236}">
                      <a16:creationId xmlns:a16="http://schemas.microsoft.com/office/drawing/2014/main" id="{5FDFCDF2-7FB0-459F-817C-D77588769C7C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円: 塗りつぶしなし 175">
                  <a:extLst>
                    <a:ext uri="{FF2B5EF4-FFF2-40B4-BE49-F238E27FC236}">
                      <a16:creationId xmlns:a16="http://schemas.microsoft.com/office/drawing/2014/main" id="{20E2E7F1-C443-4B83-9ADA-E615C432DAEB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円: 塗りつぶしなし 176">
                  <a:extLst>
                    <a:ext uri="{FF2B5EF4-FFF2-40B4-BE49-F238E27FC236}">
                      <a16:creationId xmlns:a16="http://schemas.microsoft.com/office/drawing/2014/main" id="{EF86FA76-5266-4E4A-89C5-85D977A2C6F7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円: 塗りつぶしなし 177">
                  <a:extLst>
                    <a:ext uri="{FF2B5EF4-FFF2-40B4-BE49-F238E27FC236}">
                      <a16:creationId xmlns:a16="http://schemas.microsoft.com/office/drawing/2014/main" id="{FE2E8B37-86BB-40DE-8103-B36DB16A7C72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32C5857B-E9F0-478F-B9AF-C83E1699D490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1A5F55E-7006-4F42-AB5A-BB10AD6F57D0}"/>
                </a:ext>
              </a:extLst>
            </p:cNvPr>
            <p:cNvGrpSpPr/>
            <p:nvPr/>
          </p:nvGrpSpPr>
          <p:grpSpPr>
            <a:xfrm>
              <a:off x="1453384" y="1041935"/>
              <a:ext cx="920271" cy="698838"/>
              <a:chOff x="2408268" y="4908430"/>
              <a:chExt cx="2192435" cy="1664898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F3C7EE9-3A97-4C1D-ACCA-73BF949C1A70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星: 12 pt 155">
                <a:extLst>
                  <a:ext uri="{FF2B5EF4-FFF2-40B4-BE49-F238E27FC236}">
                    <a16:creationId xmlns:a16="http://schemas.microsoft.com/office/drawing/2014/main" id="{6444990A-BEF1-475F-ABEB-065AA9FE6F06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200AAC3-A2EF-4995-B646-5559BBA082A9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EE692EF-1EA9-40B5-8EC0-E023D47ED9C9}"/>
                </a:ext>
              </a:extLst>
            </p:cNvPr>
            <p:cNvGrpSpPr/>
            <p:nvPr/>
          </p:nvGrpSpPr>
          <p:grpSpPr>
            <a:xfrm>
              <a:off x="220308" y="1234409"/>
              <a:ext cx="1209682" cy="694745"/>
              <a:chOff x="3189496" y="4960083"/>
              <a:chExt cx="1577713" cy="906113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EBD834D-22B0-48B8-9A10-184AFE3F9D55}"/>
                  </a:ext>
                </a:extLst>
              </p:cNvPr>
              <p:cNvSpPr/>
              <p:nvPr/>
            </p:nvSpPr>
            <p:spPr>
              <a:xfrm>
                <a:off x="3189496" y="4965539"/>
                <a:ext cx="1577713" cy="900657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063CFE85-91E5-47AE-AB9B-51D734645557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E0CC1AD-89E8-4E99-B28C-7D49E238B0CA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A88756A4-F997-4B26-B643-F93AA8544A0D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AE2FBE2-820A-4C41-A43C-AB8F8A10E658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E8F2B690-E000-4AD9-87A6-F29FAC2E1FA9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99A24394-339B-453E-849F-15AC7C8B0D18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E9D0B3F0-E210-4C13-8894-5B5F6CF7A394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507B1866-51BF-4C89-BD47-5D97D8D5256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25E43B9-36A2-49B2-B5B3-C15B000D7A59}"/>
                </a:ext>
              </a:extLst>
            </p:cNvPr>
            <p:cNvGrpSpPr/>
            <p:nvPr/>
          </p:nvGrpSpPr>
          <p:grpSpPr>
            <a:xfrm>
              <a:off x="13274" y="1544960"/>
              <a:ext cx="1209682" cy="694745"/>
              <a:chOff x="3189496" y="4960083"/>
              <a:chExt cx="1577713" cy="906113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1456323-7865-4604-A197-24041410F2C9}"/>
                  </a:ext>
                </a:extLst>
              </p:cNvPr>
              <p:cNvSpPr/>
              <p:nvPr/>
            </p:nvSpPr>
            <p:spPr>
              <a:xfrm>
                <a:off x="3189496" y="4965539"/>
                <a:ext cx="1577713" cy="900657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716FCD3C-7D70-4292-8252-03A91124A421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08C5FFE7-88E5-49AA-8E5D-297C3F4A538E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299483B-F81B-4EE8-8F60-AC25E9193879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96121886-3E45-4403-A9BE-677FA4DAF96C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1A982C4-1847-4BD6-8974-86CFDED4D36D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9BCEFF95-0038-4B8A-A732-20D6FC2CF5EF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04686911-A812-4D1D-9EE9-CBCB66BB13A8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ED820AB-15DE-4945-AEC2-1B60024CD3C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1847A2F-75A0-4781-A161-CFEFEC2A1643}"/>
                </a:ext>
              </a:extLst>
            </p:cNvPr>
            <p:cNvGrpSpPr/>
            <p:nvPr/>
          </p:nvGrpSpPr>
          <p:grpSpPr>
            <a:xfrm>
              <a:off x="1125852" y="1853416"/>
              <a:ext cx="1331816" cy="585396"/>
              <a:chOff x="2412996" y="5374747"/>
              <a:chExt cx="1331816" cy="585396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ECEF1DAE-5672-41F4-9A24-28965E263436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5C644E37-AC58-49BD-AE2D-1EC1496E46F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波線 135">
                  <a:extLst>
                    <a:ext uri="{FF2B5EF4-FFF2-40B4-BE49-F238E27FC236}">
                      <a16:creationId xmlns:a16="http://schemas.microsoft.com/office/drawing/2014/main" id="{1C37999C-8077-4EF2-A471-DE3795146F2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AAE40EF-ABDC-441E-A09F-138656B1B4C4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323A255-C638-4781-A308-D3D4A51626C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波線 133">
                  <a:extLst>
                    <a:ext uri="{FF2B5EF4-FFF2-40B4-BE49-F238E27FC236}">
                      <a16:creationId xmlns:a16="http://schemas.microsoft.com/office/drawing/2014/main" id="{24D639F1-9FB0-4C1A-BEE8-DF68F33503D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3A814F1C-5A26-4CF3-AFAE-AA329D8DE527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FEF71D8E-B096-4306-B102-EE97373FDB6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波線 131">
                  <a:extLst>
                    <a:ext uri="{FF2B5EF4-FFF2-40B4-BE49-F238E27FC236}">
                      <a16:creationId xmlns:a16="http://schemas.microsoft.com/office/drawing/2014/main" id="{D2626A09-C918-4FF7-9227-8C3ECFF27EC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E2449530-2686-456D-8973-A291C8B129A4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F8ABE3F-EF57-4154-B45B-0443D842F32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波線 129">
                  <a:extLst>
                    <a:ext uri="{FF2B5EF4-FFF2-40B4-BE49-F238E27FC236}">
                      <a16:creationId xmlns:a16="http://schemas.microsoft.com/office/drawing/2014/main" id="{07296B39-C915-4A99-BE1C-B89FCCF84B6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25676ABA-CD61-48C8-B58C-2E46469B9C40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628BC85-384E-413B-B62A-D7C40D9A630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波線 127">
                  <a:extLst>
                    <a:ext uri="{FF2B5EF4-FFF2-40B4-BE49-F238E27FC236}">
                      <a16:creationId xmlns:a16="http://schemas.microsoft.com/office/drawing/2014/main" id="{003CE16C-21F4-484E-8B1C-4273732A109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73B1D204-942E-490D-83E8-E4474FF4D059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E4C2D74-4CCD-47B6-B185-89706EBCA90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波線 125">
                  <a:extLst>
                    <a:ext uri="{FF2B5EF4-FFF2-40B4-BE49-F238E27FC236}">
                      <a16:creationId xmlns:a16="http://schemas.microsoft.com/office/drawing/2014/main" id="{49C6FD19-6A79-4507-8071-89A8A377CA5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2E20871-82F5-470B-8EE2-A404FB18C608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DA25E587-DBE8-400F-8C45-76264F6E574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波線 123">
                  <a:extLst>
                    <a:ext uri="{FF2B5EF4-FFF2-40B4-BE49-F238E27FC236}">
                      <a16:creationId xmlns:a16="http://schemas.microsoft.com/office/drawing/2014/main" id="{1DD18EB5-2CB9-43B6-8A30-56EB255C195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CA74ECB7-9328-45BF-98F7-6377FD820AE2}"/>
                </a:ext>
              </a:extLst>
            </p:cNvPr>
            <p:cNvSpPr/>
            <p:nvPr/>
          </p:nvSpPr>
          <p:spPr>
            <a:xfrm>
              <a:off x="754487" y="1552087"/>
              <a:ext cx="883239" cy="354931"/>
            </a:xfrm>
            <a:prstGeom prst="trapezoid">
              <a:avLst>
                <a:gd name="adj" fmla="val 4679"/>
              </a:avLst>
            </a:prstGeom>
            <a:pattFill prst="lgConfetti">
              <a:fgClr>
                <a:schemeClr val="tx1">
                  <a:lumMod val="85000"/>
                  <a:lumOff val="15000"/>
                </a:schemeClr>
              </a:fgClr>
              <a:bgClr>
                <a:schemeClr val="accent6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E99E2B2-F2FA-4229-9254-96AC3E6B0908}"/>
                </a:ext>
              </a:extLst>
            </p:cNvPr>
            <p:cNvGrpSpPr/>
            <p:nvPr/>
          </p:nvGrpSpPr>
          <p:grpSpPr>
            <a:xfrm>
              <a:off x="560390" y="2104918"/>
              <a:ext cx="659725" cy="357520"/>
              <a:chOff x="1525180" y="6076461"/>
              <a:chExt cx="1536800" cy="832827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94" name="円: 塗りつぶしなし 93">
                <a:extLst>
                  <a:ext uri="{FF2B5EF4-FFF2-40B4-BE49-F238E27FC236}">
                    <a16:creationId xmlns:a16="http://schemas.microsoft.com/office/drawing/2014/main" id="{FDEE3B87-263A-44DD-A619-341509C83731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円: 塗りつぶしなし 94">
                <a:extLst>
                  <a:ext uri="{FF2B5EF4-FFF2-40B4-BE49-F238E27FC236}">
                    <a16:creationId xmlns:a16="http://schemas.microsoft.com/office/drawing/2014/main" id="{B0633DDB-8A0F-4DC6-BF7D-4270BAEEF759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円: 塗りつぶしなし 95">
                <a:extLst>
                  <a:ext uri="{FF2B5EF4-FFF2-40B4-BE49-F238E27FC236}">
                    <a16:creationId xmlns:a16="http://schemas.microsoft.com/office/drawing/2014/main" id="{0A2CE27B-FDF8-4385-8053-A15B1C4FDB4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円: 塗りつぶしなし 96">
                <a:extLst>
                  <a:ext uri="{FF2B5EF4-FFF2-40B4-BE49-F238E27FC236}">
                    <a16:creationId xmlns:a16="http://schemas.microsoft.com/office/drawing/2014/main" id="{6A653FA0-EE57-4F27-B2E4-FCF907573685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5D7518B6-3092-497D-A8A1-EB5CA42A84B9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円: 塗りつぶしなし 98">
                <a:extLst>
                  <a:ext uri="{FF2B5EF4-FFF2-40B4-BE49-F238E27FC236}">
                    <a16:creationId xmlns:a16="http://schemas.microsoft.com/office/drawing/2014/main" id="{9D72CDA6-9445-4F54-A255-5444E6241BD9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円: 塗りつぶしなし 99">
                <a:extLst>
                  <a:ext uri="{FF2B5EF4-FFF2-40B4-BE49-F238E27FC236}">
                    <a16:creationId xmlns:a16="http://schemas.microsoft.com/office/drawing/2014/main" id="{7134F658-8C04-41B4-A613-1C753A6C4273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円: 塗りつぶしなし 100">
                <a:extLst>
                  <a:ext uri="{FF2B5EF4-FFF2-40B4-BE49-F238E27FC236}">
                    <a16:creationId xmlns:a16="http://schemas.microsoft.com/office/drawing/2014/main" id="{A7CC09EC-E586-4E8E-BE69-AF2CE11C0375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円: 塗りつぶしなし 101">
                <a:extLst>
                  <a:ext uri="{FF2B5EF4-FFF2-40B4-BE49-F238E27FC236}">
                    <a16:creationId xmlns:a16="http://schemas.microsoft.com/office/drawing/2014/main" id="{E362C833-E190-40A5-8926-BBF768E23C60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円: 塗りつぶしなし 102">
                <a:extLst>
                  <a:ext uri="{FF2B5EF4-FFF2-40B4-BE49-F238E27FC236}">
                    <a16:creationId xmlns:a16="http://schemas.microsoft.com/office/drawing/2014/main" id="{658BD3EC-518F-42E1-AA94-6FDA2F072D4B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円: 塗りつぶしなし 103">
                <a:extLst>
                  <a:ext uri="{FF2B5EF4-FFF2-40B4-BE49-F238E27FC236}">
                    <a16:creationId xmlns:a16="http://schemas.microsoft.com/office/drawing/2014/main" id="{6C006208-2206-4F49-8BA7-02BD8C631BF0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CC477FC8-51A6-4DBA-B1F1-B67EF80472D0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87E55957-3822-437A-8521-5E5395449061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円: 塗りつぶしなし 106">
                <a:extLst>
                  <a:ext uri="{FF2B5EF4-FFF2-40B4-BE49-F238E27FC236}">
                    <a16:creationId xmlns:a16="http://schemas.microsoft.com/office/drawing/2014/main" id="{B5DE4292-46AD-4F38-A60E-8491CF1D6012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円: 塗りつぶしなし 107">
                <a:extLst>
                  <a:ext uri="{FF2B5EF4-FFF2-40B4-BE49-F238E27FC236}">
                    <a16:creationId xmlns:a16="http://schemas.microsoft.com/office/drawing/2014/main" id="{9CFA0352-3990-4F93-80F3-E029FD3A4087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円: 塗りつぶしなし 108">
                <a:extLst>
                  <a:ext uri="{FF2B5EF4-FFF2-40B4-BE49-F238E27FC236}">
                    <a16:creationId xmlns:a16="http://schemas.microsoft.com/office/drawing/2014/main" id="{C8C4AA55-2566-48AE-B2DD-DD8548CCB09E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円: 塗りつぶしなし 109">
                <a:extLst>
                  <a:ext uri="{FF2B5EF4-FFF2-40B4-BE49-F238E27FC236}">
                    <a16:creationId xmlns:a16="http://schemas.microsoft.com/office/drawing/2014/main" id="{2C978BD4-0088-498F-9BD7-60C7536F0B59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" name="円: 塗りつぶしなし 110">
                <a:extLst>
                  <a:ext uri="{FF2B5EF4-FFF2-40B4-BE49-F238E27FC236}">
                    <a16:creationId xmlns:a16="http://schemas.microsoft.com/office/drawing/2014/main" id="{2572410B-7183-4670-9610-030726C48E84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円: 塗りつぶしなし 111">
                <a:extLst>
                  <a:ext uri="{FF2B5EF4-FFF2-40B4-BE49-F238E27FC236}">
                    <a16:creationId xmlns:a16="http://schemas.microsoft.com/office/drawing/2014/main" id="{E7ECA427-F45A-4130-8150-A946BEFEED91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円: 塗りつぶしなし 112">
                <a:extLst>
                  <a:ext uri="{FF2B5EF4-FFF2-40B4-BE49-F238E27FC236}">
                    <a16:creationId xmlns:a16="http://schemas.microsoft.com/office/drawing/2014/main" id="{14448C0E-1E3E-4B07-A5D7-6BD7040BC7BF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円: 塗りつぶしなし 113">
                <a:extLst>
                  <a:ext uri="{FF2B5EF4-FFF2-40B4-BE49-F238E27FC236}">
                    <a16:creationId xmlns:a16="http://schemas.microsoft.com/office/drawing/2014/main" id="{E0BBBE87-0F86-4B37-BCA8-584369DC0947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円: 塗りつぶしなし 114">
                <a:extLst>
                  <a:ext uri="{FF2B5EF4-FFF2-40B4-BE49-F238E27FC236}">
                    <a16:creationId xmlns:a16="http://schemas.microsoft.com/office/drawing/2014/main" id="{099B78A4-4C01-444F-8D0A-EB4EF131A66B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11F421D-5141-4AE9-B939-C01F8F9FB400}"/>
                </a:ext>
              </a:extLst>
            </p:cNvPr>
            <p:cNvGrpSpPr/>
            <p:nvPr/>
          </p:nvGrpSpPr>
          <p:grpSpPr>
            <a:xfrm>
              <a:off x="1789040" y="966847"/>
              <a:ext cx="1647898" cy="1076716"/>
              <a:chOff x="3704938" y="1322434"/>
              <a:chExt cx="2000423" cy="1307051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368C721D-2249-4FCF-B3A8-284DFAC2CEE0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6EBCA998-16D9-48E2-8829-F36519C38E59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745565A-E8E0-4250-BC04-75FC98886A7A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0238DAB-77C2-48A3-96CB-5AAC7473CEAC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07CCB334-E555-4C24-A940-6D64E5457854}"/>
              </a:ext>
            </a:extLst>
          </p:cNvPr>
          <p:cNvGrpSpPr/>
          <p:nvPr/>
        </p:nvGrpSpPr>
        <p:grpSpPr>
          <a:xfrm>
            <a:off x="6686119" y="1773113"/>
            <a:ext cx="2457882" cy="1316670"/>
            <a:chOff x="-56480" y="1876418"/>
            <a:chExt cx="2868618" cy="1536699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0CD1845C-8D31-4F42-B87B-EFBEC2D6D661}"/>
                </a:ext>
              </a:extLst>
            </p:cNvPr>
            <p:cNvGrpSpPr/>
            <p:nvPr/>
          </p:nvGrpSpPr>
          <p:grpSpPr>
            <a:xfrm>
              <a:off x="-56480" y="1876418"/>
              <a:ext cx="2562286" cy="1536699"/>
              <a:chOff x="746064" y="1894185"/>
              <a:chExt cx="2562286" cy="1536699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BC3B3D2F-7FC9-48EC-A27A-7329CED2ED9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416F487-D19E-4888-8610-F1951E5F7F3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B404C6FD-3074-4CCE-9B00-0C350718C4A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EF3DBCE6-AD10-41CD-B917-6BCE2D66496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7F19A95B-C0B7-41EA-85DF-E6FEE5B2B3B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AE38FF9E-CD5A-440E-A8DD-F433391E5EFE}"/>
                </a:ext>
              </a:extLst>
            </p:cNvPr>
            <p:cNvGrpSpPr/>
            <p:nvPr/>
          </p:nvGrpSpPr>
          <p:grpSpPr>
            <a:xfrm rot="20705811">
              <a:off x="63247" y="1895404"/>
              <a:ext cx="2748891" cy="769298"/>
              <a:chOff x="1285875" y="2638595"/>
              <a:chExt cx="3591291" cy="841678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0FDD1E3C-454C-4D06-A34D-9D0C0B6E643D}"/>
                  </a:ext>
                </a:extLst>
              </p:cNvPr>
              <p:cNvGrpSpPr/>
              <p:nvPr/>
            </p:nvGrpSpPr>
            <p:grpSpPr>
              <a:xfrm rot="21398339">
                <a:off x="1371599" y="2638595"/>
                <a:ext cx="3369041" cy="382030"/>
                <a:chOff x="1450975" y="2799793"/>
                <a:chExt cx="3369041" cy="382030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BD186CF4-F1CE-4D63-AB67-EFC2687C7358}"/>
                    </a:ext>
                  </a:extLst>
                </p:cNvPr>
                <p:cNvSpPr/>
                <p:nvPr/>
              </p:nvSpPr>
              <p:spPr>
                <a:xfrm>
                  <a:off x="3281331" y="2799793"/>
                  <a:ext cx="1425211" cy="32696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70000">
                      <a:srgbClr val="006600"/>
                    </a:gs>
                    <a:gs pos="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54ADD5BB-F10C-496B-BDBD-C5B5815DC812}"/>
                    </a:ext>
                  </a:extLst>
                </p:cNvPr>
                <p:cNvSpPr/>
                <p:nvPr/>
              </p:nvSpPr>
              <p:spPr>
                <a:xfrm rot="287098">
                  <a:off x="3269167" y="2891737"/>
                  <a:ext cx="1550849" cy="284400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6600"/>
                    </a:gs>
                    <a:gs pos="3000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D44B71A0-EC5A-47BB-8645-117F5BAC8490}"/>
                    </a:ext>
                  </a:extLst>
                </p:cNvPr>
                <p:cNvSpPr/>
                <p:nvPr/>
              </p:nvSpPr>
              <p:spPr>
                <a:xfrm rot="287098">
                  <a:off x="3183939" y="3111030"/>
                  <a:ext cx="1619996" cy="7079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0 w 1526378"/>
                    <a:gd name="connsiteY5" fmla="*/ 319514 h 319862"/>
                    <a:gd name="connsiteX6" fmla="*/ 11964 w 1526378"/>
                    <a:gd name="connsiteY6" fmla="*/ 267635 h 319862"/>
                    <a:gd name="connsiteX7" fmla="*/ 763149 w 1526378"/>
                    <a:gd name="connsiteY7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762671 w 1526378"/>
                    <a:gd name="connsiteY3" fmla="*/ 169357 h 319862"/>
                    <a:gd name="connsiteX4" fmla="*/ 0 w 1526378"/>
                    <a:gd name="connsiteY4" fmla="*/ 319514 h 319862"/>
                    <a:gd name="connsiteX5" fmla="*/ 11964 w 1526378"/>
                    <a:gd name="connsiteY5" fmla="*/ 267635 h 319862"/>
                    <a:gd name="connsiteX6" fmla="*/ 763149 w 1526378"/>
                    <a:gd name="connsiteY6" fmla="*/ 0 h 319862"/>
                    <a:gd name="connsiteX0" fmla="*/ 759419 w 1526378"/>
                    <a:gd name="connsiteY0" fmla="*/ -2 h 368831"/>
                    <a:gd name="connsiteX1" fmla="*/ 1514334 w 1526378"/>
                    <a:gd name="connsiteY1" fmla="*/ 316604 h 368831"/>
                    <a:gd name="connsiteX2" fmla="*/ 1526378 w 1526378"/>
                    <a:gd name="connsiteY2" fmla="*/ 368831 h 368831"/>
                    <a:gd name="connsiteX3" fmla="*/ 762671 w 1526378"/>
                    <a:gd name="connsiteY3" fmla="*/ 218326 h 368831"/>
                    <a:gd name="connsiteX4" fmla="*/ 0 w 1526378"/>
                    <a:gd name="connsiteY4" fmla="*/ 368483 h 368831"/>
                    <a:gd name="connsiteX5" fmla="*/ 11964 w 1526378"/>
                    <a:gd name="connsiteY5" fmla="*/ 316604 h 368831"/>
                    <a:gd name="connsiteX6" fmla="*/ 759419 w 1526378"/>
                    <a:gd name="connsiteY6" fmla="*/ -2 h 368831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6378" h="375709">
                      <a:moveTo>
                        <a:pt x="759419" y="6876"/>
                      </a:moveTo>
                      <a:cubicBezTo>
                        <a:pt x="1231314" y="-40912"/>
                        <a:pt x="1442837" y="170743"/>
                        <a:pt x="1514334" y="323482"/>
                      </a:cubicBezTo>
                      <a:lnTo>
                        <a:pt x="1526378" y="375709"/>
                      </a:lnTo>
                      <a:cubicBezTo>
                        <a:pt x="1271809" y="325541"/>
                        <a:pt x="1166046" y="188302"/>
                        <a:pt x="762671" y="225204"/>
                      </a:cubicBezTo>
                      <a:cubicBezTo>
                        <a:pt x="359296" y="262106"/>
                        <a:pt x="125118" y="358981"/>
                        <a:pt x="0" y="375361"/>
                      </a:cubicBezTo>
                      <a:lnTo>
                        <a:pt x="11964" y="323482"/>
                      </a:lnTo>
                      <a:cubicBezTo>
                        <a:pt x="83462" y="170743"/>
                        <a:pt x="287524" y="54664"/>
                        <a:pt x="759419" y="687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00B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四角形: 上の 2 つの角を丸める 3078">
                  <a:extLst>
                    <a:ext uri="{FF2B5EF4-FFF2-40B4-BE49-F238E27FC236}">
                      <a16:creationId xmlns:a16="http://schemas.microsoft.com/office/drawing/2014/main" id="{0B61337B-A00E-4CE9-B249-E0A39DBB7BD8}"/>
                    </a:ext>
                  </a:extLst>
                </p:cNvPr>
                <p:cNvSpPr/>
                <p:nvPr/>
              </p:nvSpPr>
              <p:spPr>
                <a:xfrm rot="16200000">
                  <a:off x="2803520" y="2528684"/>
                  <a:ext cx="152413" cy="1043730"/>
                </a:xfrm>
                <a:custGeom>
                  <a:avLst/>
                  <a:gdLst>
                    <a:gd name="connsiteX0" fmla="*/ 53975 w 285750"/>
                    <a:gd name="connsiteY0" fmla="*/ 0 h 1101725"/>
                    <a:gd name="connsiteX1" fmla="*/ 231775 w 285750"/>
                    <a:gd name="connsiteY1" fmla="*/ 0 h 1101725"/>
                    <a:gd name="connsiteX2" fmla="*/ 285750 w 285750"/>
                    <a:gd name="connsiteY2" fmla="*/ 53975 h 1101725"/>
                    <a:gd name="connsiteX3" fmla="*/ 285750 w 285750"/>
                    <a:gd name="connsiteY3" fmla="*/ 1101725 h 1101725"/>
                    <a:gd name="connsiteX4" fmla="*/ 285750 w 285750"/>
                    <a:gd name="connsiteY4" fmla="*/ 1101725 h 1101725"/>
                    <a:gd name="connsiteX5" fmla="*/ 0 w 285750"/>
                    <a:gd name="connsiteY5" fmla="*/ 1101725 h 1101725"/>
                    <a:gd name="connsiteX6" fmla="*/ 0 w 285750"/>
                    <a:gd name="connsiteY6" fmla="*/ 1101725 h 1101725"/>
                    <a:gd name="connsiteX7" fmla="*/ 0 w 285750"/>
                    <a:gd name="connsiteY7" fmla="*/ 53975 h 1101725"/>
                    <a:gd name="connsiteX8" fmla="*/ 53975 w 285750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3176 w 288926"/>
                    <a:gd name="connsiteY5" fmla="*/ 1101725 h 1101725"/>
                    <a:gd name="connsiteX6" fmla="*/ 0 w 288926"/>
                    <a:gd name="connsiteY6" fmla="*/ 685803 h 1101725"/>
                    <a:gd name="connsiteX7" fmla="*/ 3176 w 288926"/>
                    <a:gd name="connsiteY7" fmla="*/ 53975 h 1101725"/>
                    <a:gd name="connsiteX8" fmla="*/ 57151 w 288926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0 w 288926"/>
                    <a:gd name="connsiteY5" fmla="*/ 685803 h 1101725"/>
                    <a:gd name="connsiteX6" fmla="*/ 3176 w 288926"/>
                    <a:gd name="connsiteY6" fmla="*/ 53975 h 1101725"/>
                    <a:gd name="connsiteX7" fmla="*/ 57151 w 288926"/>
                    <a:gd name="connsiteY7" fmla="*/ 0 h 1101725"/>
                    <a:gd name="connsiteX0" fmla="*/ 111289 w 343064"/>
                    <a:gd name="connsiteY0" fmla="*/ 0 h 1544862"/>
                    <a:gd name="connsiteX1" fmla="*/ 289089 w 343064"/>
                    <a:gd name="connsiteY1" fmla="*/ 0 h 1544862"/>
                    <a:gd name="connsiteX2" fmla="*/ 343064 w 343064"/>
                    <a:gd name="connsiteY2" fmla="*/ 53975 h 1544862"/>
                    <a:gd name="connsiteX3" fmla="*/ 343064 w 343064"/>
                    <a:gd name="connsiteY3" fmla="*/ 1101725 h 1544862"/>
                    <a:gd name="connsiteX4" fmla="*/ 343064 w 343064"/>
                    <a:gd name="connsiteY4" fmla="*/ 1101725 h 1544862"/>
                    <a:gd name="connsiteX5" fmla="*/ -1 w 343064"/>
                    <a:gd name="connsiteY5" fmla="*/ 1544862 h 1544862"/>
                    <a:gd name="connsiteX6" fmla="*/ 57314 w 343064"/>
                    <a:gd name="connsiteY6" fmla="*/ 53975 h 1544862"/>
                    <a:gd name="connsiteX7" fmla="*/ 111289 w 343064"/>
                    <a:gd name="connsiteY7" fmla="*/ 0 h 1544862"/>
                    <a:gd name="connsiteX0" fmla="*/ 111291 w 385171"/>
                    <a:gd name="connsiteY0" fmla="*/ 0 h 1544862"/>
                    <a:gd name="connsiteX1" fmla="*/ 289091 w 385171"/>
                    <a:gd name="connsiteY1" fmla="*/ 0 h 1544862"/>
                    <a:gd name="connsiteX2" fmla="*/ 343066 w 385171"/>
                    <a:gd name="connsiteY2" fmla="*/ 53975 h 1544862"/>
                    <a:gd name="connsiteX3" fmla="*/ 343066 w 385171"/>
                    <a:gd name="connsiteY3" fmla="*/ 1101725 h 1544862"/>
                    <a:gd name="connsiteX4" fmla="*/ 385172 w 385171"/>
                    <a:gd name="connsiteY4" fmla="*/ 1465735 h 1544862"/>
                    <a:gd name="connsiteX5" fmla="*/ 1 w 385171"/>
                    <a:gd name="connsiteY5" fmla="*/ 1544862 h 1544862"/>
                    <a:gd name="connsiteX6" fmla="*/ 57316 w 385171"/>
                    <a:gd name="connsiteY6" fmla="*/ 53975 h 1544862"/>
                    <a:gd name="connsiteX7" fmla="*/ 111291 w 385171"/>
                    <a:gd name="connsiteY7" fmla="*/ 0 h 1544862"/>
                    <a:gd name="connsiteX0" fmla="*/ 111289 w 385171"/>
                    <a:gd name="connsiteY0" fmla="*/ 0 h 1544862"/>
                    <a:gd name="connsiteX1" fmla="*/ 289089 w 385171"/>
                    <a:gd name="connsiteY1" fmla="*/ 0 h 1544862"/>
                    <a:gd name="connsiteX2" fmla="*/ 343064 w 385171"/>
                    <a:gd name="connsiteY2" fmla="*/ 53975 h 1544862"/>
                    <a:gd name="connsiteX3" fmla="*/ 385170 w 385171"/>
                    <a:gd name="connsiteY3" fmla="*/ 1465735 h 1544862"/>
                    <a:gd name="connsiteX4" fmla="*/ -1 w 385171"/>
                    <a:gd name="connsiteY4" fmla="*/ 1544862 h 1544862"/>
                    <a:gd name="connsiteX5" fmla="*/ 57314 w 385171"/>
                    <a:gd name="connsiteY5" fmla="*/ 53975 h 1544862"/>
                    <a:gd name="connsiteX6" fmla="*/ 111289 w 385171"/>
                    <a:gd name="connsiteY6" fmla="*/ 0 h 1544862"/>
                    <a:gd name="connsiteX0" fmla="*/ 81200 w 355080"/>
                    <a:gd name="connsiteY0" fmla="*/ 0 h 1584301"/>
                    <a:gd name="connsiteX1" fmla="*/ 259000 w 355080"/>
                    <a:gd name="connsiteY1" fmla="*/ 0 h 1584301"/>
                    <a:gd name="connsiteX2" fmla="*/ 312975 w 355080"/>
                    <a:gd name="connsiteY2" fmla="*/ 53975 h 1584301"/>
                    <a:gd name="connsiteX3" fmla="*/ 355081 w 355080"/>
                    <a:gd name="connsiteY3" fmla="*/ 1465735 h 1584301"/>
                    <a:gd name="connsiteX4" fmla="*/ 0 w 355080"/>
                    <a:gd name="connsiteY4" fmla="*/ 1584301 h 1584301"/>
                    <a:gd name="connsiteX5" fmla="*/ 27225 w 355080"/>
                    <a:gd name="connsiteY5" fmla="*/ 53975 h 1584301"/>
                    <a:gd name="connsiteX6" fmla="*/ 81200 w 355080"/>
                    <a:gd name="connsiteY6" fmla="*/ 0 h 1584301"/>
                    <a:gd name="connsiteX0" fmla="*/ 81200 w 312975"/>
                    <a:gd name="connsiteY0" fmla="*/ 0 h 1584301"/>
                    <a:gd name="connsiteX1" fmla="*/ 259000 w 312975"/>
                    <a:gd name="connsiteY1" fmla="*/ 0 h 1584301"/>
                    <a:gd name="connsiteX2" fmla="*/ 312975 w 312975"/>
                    <a:gd name="connsiteY2" fmla="*/ 53975 h 1584301"/>
                    <a:gd name="connsiteX3" fmla="*/ 312953 w 312975"/>
                    <a:gd name="connsiteY3" fmla="*/ 1529827 h 1584301"/>
                    <a:gd name="connsiteX4" fmla="*/ 0 w 312975"/>
                    <a:gd name="connsiteY4" fmla="*/ 1584301 h 1584301"/>
                    <a:gd name="connsiteX5" fmla="*/ 27225 w 312975"/>
                    <a:gd name="connsiteY5" fmla="*/ 53975 h 1584301"/>
                    <a:gd name="connsiteX6" fmla="*/ 81200 w 312975"/>
                    <a:gd name="connsiteY6" fmla="*/ 0 h 1584301"/>
                    <a:gd name="connsiteX0" fmla="*/ 75182 w 306957"/>
                    <a:gd name="connsiteY0" fmla="*/ 0 h 1599091"/>
                    <a:gd name="connsiteX1" fmla="*/ 252982 w 306957"/>
                    <a:gd name="connsiteY1" fmla="*/ 0 h 1599091"/>
                    <a:gd name="connsiteX2" fmla="*/ 306957 w 306957"/>
                    <a:gd name="connsiteY2" fmla="*/ 53975 h 1599091"/>
                    <a:gd name="connsiteX3" fmla="*/ 306935 w 306957"/>
                    <a:gd name="connsiteY3" fmla="*/ 1529827 h 1599091"/>
                    <a:gd name="connsiteX4" fmla="*/ 0 w 306957"/>
                    <a:gd name="connsiteY4" fmla="*/ 1599091 h 1599091"/>
                    <a:gd name="connsiteX5" fmla="*/ 21207 w 306957"/>
                    <a:gd name="connsiteY5" fmla="*/ 53975 h 1599091"/>
                    <a:gd name="connsiteX6" fmla="*/ 75182 w 306957"/>
                    <a:gd name="connsiteY6" fmla="*/ 0 h 159909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3152 w 288902"/>
                    <a:gd name="connsiteY5" fmla="*/ 53975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38874"/>
                    <a:gd name="connsiteX1" fmla="*/ 234927 w 288902"/>
                    <a:gd name="connsiteY1" fmla="*/ 0 h 1638874"/>
                    <a:gd name="connsiteX2" fmla="*/ 288902 w 288902"/>
                    <a:gd name="connsiteY2" fmla="*/ 53975 h 1638874"/>
                    <a:gd name="connsiteX3" fmla="*/ 288880 w 288902"/>
                    <a:gd name="connsiteY3" fmla="*/ 1529827 h 1638874"/>
                    <a:gd name="connsiteX4" fmla="*/ 0 w 288902"/>
                    <a:gd name="connsiteY4" fmla="*/ 1618811 h 1638874"/>
                    <a:gd name="connsiteX5" fmla="*/ 21206 w 288902"/>
                    <a:gd name="connsiteY5" fmla="*/ 53978 h 1638874"/>
                    <a:gd name="connsiteX6" fmla="*/ 57127 w 288902"/>
                    <a:gd name="connsiteY6" fmla="*/ 0 h 1638874"/>
                    <a:gd name="connsiteX0" fmla="*/ 57127 w 288902"/>
                    <a:gd name="connsiteY0" fmla="*/ 0 h 1641251"/>
                    <a:gd name="connsiteX1" fmla="*/ 234927 w 288902"/>
                    <a:gd name="connsiteY1" fmla="*/ 0 h 1641251"/>
                    <a:gd name="connsiteX2" fmla="*/ 288902 w 288902"/>
                    <a:gd name="connsiteY2" fmla="*/ 53975 h 1641251"/>
                    <a:gd name="connsiteX3" fmla="*/ 288880 w 288902"/>
                    <a:gd name="connsiteY3" fmla="*/ 1529827 h 1641251"/>
                    <a:gd name="connsiteX4" fmla="*/ 0 w 288902"/>
                    <a:gd name="connsiteY4" fmla="*/ 1618811 h 1641251"/>
                    <a:gd name="connsiteX5" fmla="*/ 21206 w 288902"/>
                    <a:gd name="connsiteY5" fmla="*/ 53978 h 1641251"/>
                    <a:gd name="connsiteX6" fmla="*/ 57127 w 288902"/>
                    <a:gd name="connsiteY6" fmla="*/ 0 h 1641251"/>
                    <a:gd name="connsiteX0" fmla="*/ 57127 w 288902"/>
                    <a:gd name="connsiteY0" fmla="*/ 0 h 1637490"/>
                    <a:gd name="connsiteX1" fmla="*/ 234927 w 288902"/>
                    <a:gd name="connsiteY1" fmla="*/ 0 h 1637490"/>
                    <a:gd name="connsiteX2" fmla="*/ 288902 w 288902"/>
                    <a:gd name="connsiteY2" fmla="*/ 53975 h 1637490"/>
                    <a:gd name="connsiteX3" fmla="*/ 288880 w 288902"/>
                    <a:gd name="connsiteY3" fmla="*/ 1529827 h 1637490"/>
                    <a:gd name="connsiteX4" fmla="*/ 0 w 288902"/>
                    <a:gd name="connsiteY4" fmla="*/ 1618811 h 1637490"/>
                    <a:gd name="connsiteX5" fmla="*/ 21206 w 288902"/>
                    <a:gd name="connsiteY5" fmla="*/ 53978 h 1637490"/>
                    <a:gd name="connsiteX6" fmla="*/ 57127 w 288902"/>
                    <a:gd name="connsiteY6" fmla="*/ 0 h 1637490"/>
                    <a:gd name="connsiteX0" fmla="*/ 57127 w 288902"/>
                    <a:gd name="connsiteY0" fmla="*/ 0 h 1620630"/>
                    <a:gd name="connsiteX1" fmla="*/ 234927 w 288902"/>
                    <a:gd name="connsiteY1" fmla="*/ 0 h 1620630"/>
                    <a:gd name="connsiteX2" fmla="*/ 288902 w 288902"/>
                    <a:gd name="connsiteY2" fmla="*/ 53975 h 1620630"/>
                    <a:gd name="connsiteX3" fmla="*/ 288880 w 288902"/>
                    <a:gd name="connsiteY3" fmla="*/ 1529827 h 1620630"/>
                    <a:gd name="connsiteX4" fmla="*/ 0 w 288902"/>
                    <a:gd name="connsiteY4" fmla="*/ 1618811 h 1620630"/>
                    <a:gd name="connsiteX5" fmla="*/ 21206 w 288902"/>
                    <a:gd name="connsiteY5" fmla="*/ 53978 h 1620630"/>
                    <a:gd name="connsiteX6" fmla="*/ 57127 w 288902"/>
                    <a:gd name="connsiteY6" fmla="*/ 0 h 162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8902" h="1620630">
                      <a:moveTo>
                        <a:pt x="57127" y="0"/>
                      </a:moveTo>
                      <a:lnTo>
                        <a:pt x="234927" y="0"/>
                      </a:lnTo>
                      <a:cubicBezTo>
                        <a:pt x="264737" y="0"/>
                        <a:pt x="288902" y="24165"/>
                        <a:pt x="288902" y="53975"/>
                      </a:cubicBezTo>
                      <a:cubicBezTo>
                        <a:pt x="288895" y="545926"/>
                        <a:pt x="288887" y="1037876"/>
                        <a:pt x="288880" y="1529827"/>
                      </a:cubicBezTo>
                      <a:cubicBezTo>
                        <a:pt x="258787" y="1598934"/>
                        <a:pt x="120365" y="1628598"/>
                        <a:pt x="0" y="1618811"/>
                      </a:cubicBezTo>
                      <a:cubicBezTo>
                        <a:pt x="0" y="1269561"/>
                        <a:pt x="21206" y="403228"/>
                        <a:pt x="21206" y="53978"/>
                      </a:cubicBezTo>
                      <a:cubicBezTo>
                        <a:pt x="21206" y="24168"/>
                        <a:pt x="27317" y="0"/>
                        <a:pt x="5712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rgbClr val="92D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098A1117-ADF4-4D3A-A200-D8054E4EDEF3}"/>
                    </a:ext>
                  </a:extLst>
                </p:cNvPr>
                <p:cNvGrpSpPr/>
                <p:nvPr/>
              </p:nvGrpSpPr>
              <p:grpSpPr>
                <a:xfrm>
                  <a:off x="1450975" y="2963816"/>
                  <a:ext cx="1428750" cy="182609"/>
                  <a:chOff x="2162175" y="2992391"/>
                  <a:chExt cx="2184404" cy="309609"/>
                </a:xfrm>
                <a:grpFill/>
              </p:grpSpPr>
              <p:sp>
                <p:nvSpPr>
                  <p:cNvPr id="279" name="四角形: 上の 2 つの角を丸める 3078">
                    <a:extLst>
                      <a:ext uri="{FF2B5EF4-FFF2-40B4-BE49-F238E27FC236}">
                        <a16:creationId xmlns:a16="http://schemas.microsoft.com/office/drawing/2014/main" id="{B184C37E-4268-415B-97C1-686F10AE71F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641731" y="2597152"/>
                    <a:ext cx="285747" cy="1123949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21029"/>
                      <a:gd name="connsiteY0" fmla="*/ 0 h 1117419"/>
                      <a:gd name="connsiteX1" fmla="*/ 234951 w 321029"/>
                      <a:gd name="connsiteY1" fmla="*/ 0 h 1117419"/>
                      <a:gd name="connsiteX2" fmla="*/ 288926 w 321029"/>
                      <a:gd name="connsiteY2" fmla="*/ 53975 h 1117419"/>
                      <a:gd name="connsiteX3" fmla="*/ 288926 w 321029"/>
                      <a:gd name="connsiteY3" fmla="*/ 1101725 h 1117419"/>
                      <a:gd name="connsiteX4" fmla="*/ 321029 w 321029"/>
                      <a:gd name="connsiteY4" fmla="*/ 1117419 h 1117419"/>
                      <a:gd name="connsiteX5" fmla="*/ 0 w 321029"/>
                      <a:gd name="connsiteY5" fmla="*/ 685803 h 1117419"/>
                      <a:gd name="connsiteX6" fmla="*/ 3176 w 321029"/>
                      <a:gd name="connsiteY6" fmla="*/ 53975 h 1117419"/>
                      <a:gd name="connsiteX7" fmla="*/ 57151 w 321029"/>
                      <a:gd name="connsiteY7" fmla="*/ 0 h 1117419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029" h="1111141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cubicBezTo>
                          <a:pt x="299627" y="406364"/>
                          <a:pt x="278225" y="727364"/>
                          <a:pt x="321029" y="1111141"/>
                        </a:cubicBez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adFill>
                    <a:gsLst>
                      <a:gs pos="59000">
                        <a:schemeClr val="accent4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四角形: 上の 2 つの角を丸める 3078">
                    <a:extLst>
                      <a:ext uri="{FF2B5EF4-FFF2-40B4-BE49-F238E27FC236}">
                        <a16:creationId xmlns:a16="http://schemas.microsoft.com/office/drawing/2014/main" id="{5E342F21-86A5-46F4-9764-CB8081854EA1}"/>
                      </a:ext>
                    </a:extLst>
                  </p:cNvPr>
                  <p:cNvSpPr/>
                  <p:nvPr/>
                </p:nvSpPr>
                <p:spPr>
                  <a:xfrm rot="16031774">
                    <a:off x="3385103" y="2586771"/>
                    <a:ext cx="306977" cy="111821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77132 w 308907"/>
                      <a:gd name="connsiteY0" fmla="*/ 0 h 1101725"/>
                      <a:gd name="connsiteX1" fmla="*/ 254932 w 308907"/>
                      <a:gd name="connsiteY1" fmla="*/ 0 h 1101725"/>
                      <a:gd name="connsiteX2" fmla="*/ 308907 w 308907"/>
                      <a:gd name="connsiteY2" fmla="*/ 53975 h 1101725"/>
                      <a:gd name="connsiteX3" fmla="*/ 308907 w 308907"/>
                      <a:gd name="connsiteY3" fmla="*/ 1101725 h 1101725"/>
                      <a:gd name="connsiteX4" fmla="*/ 308907 w 308907"/>
                      <a:gd name="connsiteY4" fmla="*/ 1101725 h 1101725"/>
                      <a:gd name="connsiteX5" fmla="*/ 0 w 308907"/>
                      <a:gd name="connsiteY5" fmla="*/ 659802 h 1101725"/>
                      <a:gd name="connsiteX6" fmla="*/ 23157 w 308907"/>
                      <a:gd name="connsiteY6" fmla="*/ 53975 h 1101725"/>
                      <a:gd name="connsiteX7" fmla="*/ 77132 w 308907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0 w 330806"/>
                      <a:gd name="connsiteY4" fmla="*/ 668286 h 1101725"/>
                      <a:gd name="connsiteX5" fmla="*/ 45056 w 330806"/>
                      <a:gd name="connsiteY5" fmla="*/ 53975 h 1101725"/>
                      <a:gd name="connsiteX6" fmla="*/ 99031 w 330806"/>
                      <a:gd name="connsiteY6" fmla="*/ 0 h 1101725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30806 w 344883"/>
                      <a:gd name="connsiteY2" fmla="*/ 53975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44883 w 344883"/>
                      <a:gd name="connsiteY2" fmla="*/ 57724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4883" h="1105474">
                        <a:moveTo>
                          <a:pt x="99031" y="0"/>
                        </a:moveTo>
                        <a:lnTo>
                          <a:pt x="276831" y="0"/>
                        </a:lnTo>
                        <a:cubicBezTo>
                          <a:pt x="306641" y="0"/>
                          <a:pt x="344883" y="27914"/>
                          <a:pt x="344883" y="57724"/>
                        </a:cubicBezTo>
                        <a:cubicBezTo>
                          <a:pt x="344883" y="406974"/>
                          <a:pt x="316555" y="751861"/>
                          <a:pt x="344883" y="1105474"/>
                        </a:cubicBezTo>
                        <a:lnTo>
                          <a:pt x="0" y="668286"/>
                        </a:lnTo>
                        <a:cubicBezTo>
                          <a:pt x="32588" y="311012"/>
                          <a:pt x="45056" y="403225"/>
                          <a:pt x="45056" y="53975"/>
                        </a:cubicBezTo>
                        <a:cubicBezTo>
                          <a:pt x="45056" y="24165"/>
                          <a:pt x="69221" y="0"/>
                          <a:pt x="9903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四角形: 上の 2 つの角を丸める 3078">
                    <a:extLst>
                      <a:ext uri="{FF2B5EF4-FFF2-40B4-BE49-F238E27FC236}">
                        <a16:creationId xmlns:a16="http://schemas.microsoft.com/office/drawing/2014/main" id="{8E698C44-B0EF-4F64-B2A9-59E8E75E029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2794003" y="2597152"/>
                    <a:ext cx="295278" cy="110807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07979"/>
                      <a:gd name="connsiteY0" fmla="*/ 0 h 1104903"/>
                      <a:gd name="connsiteX1" fmla="*/ 234951 w 307979"/>
                      <a:gd name="connsiteY1" fmla="*/ 0 h 1104903"/>
                      <a:gd name="connsiteX2" fmla="*/ 288926 w 307979"/>
                      <a:gd name="connsiteY2" fmla="*/ 53975 h 1104903"/>
                      <a:gd name="connsiteX3" fmla="*/ 288926 w 307979"/>
                      <a:gd name="connsiteY3" fmla="*/ 1101725 h 1104903"/>
                      <a:gd name="connsiteX4" fmla="*/ 307979 w 307979"/>
                      <a:gd name="connsiteY4" fmla="*/ 1104903 h 1104903"/>
                      <a:gd name="connsiteX5" fmla="*/ 0 w 307979"/>
                      <a:gd name="connsiteY5" fmla="*/ 685803 h 1104903"/>
                      <a:gd name="connsiteX6" fmla="*/ 3176 w 307979"/>
                      <a:gd name="connsiteY6" fmla="*/ 53975 h 1104903"/>
                      <a:gd name="connsiteX7" fmla="*/ 57151 w 307979"/>
                      <a:gd name="connsiteY7" fmla="*/ 0 h 1104903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3975 w 295278"/>
                      <a:gd name="connsiteY0" fmla="*/ 0 h 1108078"/>
                      <a:gd name="connsiteX1" fmla="*/ 231775 w 295278"/>
                      <a:gd name="connsiteY1" fmla="*/ 0 h 1108078"/>
                      <a:gd name="connsiteX2" fmla="*/ 285750 w 295278"/>
                      <a:gd name="connsiteY2" fmla="*/ 53975 h 1108078"/>
                      <a:gd name="connsiteX3" fmla="*/ 295278 w 295278"/>
                      <a:gd name="connsiteY3" fmla="*/ 1108078 h 1108078"/>
                      <a:gd name="connsiteX4" fmla="*/ 9524 w 295278"/>
                      <a:gd name="connsiteY4" fmla="*/ 688978 h 1108078"/>
                      <a:gd name="connsiteX5" fmla="*/ 0 w 295278"/>
                      <a:gd name="connsiteY5" fmla="*/ 53975 h 1108078"/>
                      <a:gd name="connsiteX6" fmla="*/ 53975 w 295278"/>
                      <a:gd name="connsiteY6" fmla="*/ 0 h 1108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5278" h="1108078">
                        <a:moveTo>
                          <a:pt x="53975" y="0"/>
                        </a:moveTo>
                        <a:lnTo>
                          <a:pt x="231775" y="0"/>
                        </a:lnTo>
                        <a:cubicBezTo>
                          <a:pt x="261585" y="0"/>
                          <a:pt x="285750" y="24165"/>
                          <a:pt x="285750" y="53975"/>
                        </a:cubicBezTo>
                        <a:cubicBezTo>
                          <a:pt x="288926" y="405343"/>
                          <a:pt x="266702" y="740835"/>
                          <a:pt x="295278" y="1108078"/>
                        </a:cubicBezTo>
                        <a:lnTo>
                          <a:pt x="9524" y="688978"/>
                        </a:lnTo>
                        <a:cubicBezTo>
                          <a:pt x="9524" y="339728"/>
                          <a:pt x="0" y="403225"/>
                          <a:pt x="0" y="53975"/>
                        </a:cubicBezTo>
                        <a:cubicBezTo>
                          <a:pt x="0" y="24165"/>
                          <a:pt x="24165" y="0"/>
                          <a:pt x="53975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四角形: 上の 2 つの角を丸める 3078">
                    <a:extLst>
                      <a:ext uri="{FF2B5EF4-FFF2-40B4-BE49-F238E27FC236}">
                        <a16:creationId xmlns:a16="http://schemas.microsoft.com/office/drawing/2014/main" id="{BB7767CE-EDC8-468D-8460-AE72CCD9FEF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8575" y="2593975"/>
                    <a:ext cx="288926" cy="1101725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926" h="1101725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lnTo>
                          <a:pt x="288926" y="1101725"/>
                        </a:lnTo>
                        <a:lnTo>
                          <a:pt x="288926" y="1101725"/>
                        </a:ln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810DD059-B056-450D-B0EB-766450216518}"/>
                  </a:ext>
                </a:extLst>
              </p:cNvPr>
              <p:cNvGrpSpPr/>
              <p:nvPr/>
            </p:nvGrpSpPr>
            <p:grpSpPr>
              <a:xfrm>
                <a:off x="1450975" y="2799793"/>
                <a:ext cx="3369041" cy="382030"/>
                <a:chOff x="1450975" y="2799793"/>
                <a:chExt cx="3369041" cy="382030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30BFB1F5-9435-4268-9248-56BBEE38392E}"/>
                    </a:ext>
                  </a:extLst>
                </p:cNvPr>
                <p:cNvSpPr/>
                <p:nvPr/>
              </p:nvSpPr>
              <p:spPr>
                <a:xfrm>
                  <a:off x="3281331" y="2799793"/>
                  <a:ext cx="1425211" cy="32696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70000">
                      <a:srgbClr val="006600"/>
                    </a:gs>
                    <a:gs pos="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B638E033-36A6-40CF-ABD1-B1103E240D22}"/>
                    </a:ext>
                  </a:extLst>
                </p:cNvPr>
                <p:cNvSpPr/>
                <p:nvPr/>
              </p:nvSpPr>
              <p:spPr>
                <a:xfrm rot="287098">
                  <a:off x="3269167" y="2891737"/>
                  <a:ext cx="1550849" cy="284400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6600"/>
                    </a:gs>
                    <a:gs pos="3000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6C7EE98F-5B8E-42C1-B0F0-BF216BFF53CA}"/>
                    </a:ext>
                  </a:extLst>
                </p:cNvPr>
                <p:cNvSpPr/>
                <p:nvPr/>
              </p:nvSpPr>
              <p:spPr>
                <a:xfrm rot="287098">
                  <a:off x="3183939" y="3111030"/>
                  <a:ext cx="1619996" cy="7079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0 w 1526378"/>
                    <a:gd name="connsiteY5" fmla="*/ 319514 h 319862"/>
                    <a:gd name="connsiteX6" fmla="*/ 11964 w 1526378"/>
                    <a:gd name="connsiteY6" fmla="*/ 267635 h 319862"/>
                    <a:gd name="connsiteX7" fmla="*/ 763149 w 1526378"/>
                    <a:gd name="connsiteY7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762671 w 1526378"/>
                    <a:gd name="connsiteY3" fmla="*/ 169357 h 319862"/>
                    <a:gd name="connsiteX4" fmla="*/ 0 w 1526378"/>
                    <a:gd name="connsiteY4" fmla="*/ 319514 h 319862"/>
                    <a:gd name="connsiteX5" fmla="*/ 11964 w 1526378"/>
                    <a:gd name="connsiteY5" fmla="*/ 267635 h 319862"/>
                    <a:gd name="connsiteX6" fmla="*/ 763149 w 1526378"/>
                    <a:gd name="connsiteY6" fmla="*/ 0 h 319862"/>
                    <a:gd name="connsiteX0" fmla="*/ 759419 w 1526378"/>
                    <a:gd name="connsiteY0" fmla="*/ -2 h 368831"/>
                    <a:gd name="connsiteX1" fmla="*/ 1514334 w 1526378"/>
                    <a:gd name="connsiteY1" fmla="*/ 316604 h 368831"/>
                    <a:gd name="connsiteX2" fmla="*/ 1526378 w 1526378"/>
                    <a:gd name="connsiteY2" fmla="*/ 368831 h 368831"/>
                    <a:gd name="connsiteX3" fmla="*/ 762671 w 1526378"/>
                    <a:gd name="connsiteY3" fmla="*/ 218326 h 368831"/>
                    <a:gd name="connsiteX4" fmla="*/ 0 w 1526378"/>
                    <a:gd name="connsiteY4" fmla="*/ 368483 h 368831"/>
                    <a:gd name="connsiteX5" fmla="*/ 11964 w 1526378"/>
                    <a:gd name="connsiteY5" fmla="*/ 316604 h 368831"/>
                    <a:gd name="connsiteX6" fmla="*/ 759419 w 1526378"/>
                    <a:gd name="connsiteY6" fmla="*/ -2 h 368831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6378" h="375709">
                      <a:moveTo>
                        <a:pt x="759419" y="6876"/>
                      </a:moveTo>
                      <a:cubicBezTo>
                        <a:pt x="1231314" y="-40912"/>
                        <a:pt x="1442837" y="170743"/>
                        <a:pt x="1514334" y="323482"/>
                      </a:cubicBezTo>
                      <a:lnTo>
                        <a:pt x="1526378" y="375709"/>
                      </a:lnTo>
                      <a:cubicBezTo>
                        <a:pt x="1271809" y="325541"/>
                        <a:pt x="1166046" y="188302"/>
                        <a:pt x="762671" y="225204"/>
                      </a:cubicBezTo>
                      <a:cubicBezTo>
                        <a:pt x="359296" y="262106"/>
                        <a:pt x="125118" y="358981"/>
                        <a:pt x="0" y="375361"/>
                      </a:cubicBezTo>
                      <a:lnTo>
                        <a:pt x="11964" y="323482"/>
                      </a:lnTo>
                      <a:cubicBezTo>
                        <a:pt x="83462" y="170743"/>
                        <a:pt x="287524" y="54664"/>
                        <a:pt x="759419" y="687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00B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四角形: 上の 2 つの角を丸める 3078">
                  <a:extLst>
                    <a:ext uri="{FF2B5EF4-FFF2-40B4-BE49-F238E27FC236}">
                      <a16:creationId xmlns:a16="http://schemas.microsoft.com/office/drawing/2014/main" id="{D9E09104-BDF7-4446-A1BC-7D9706AAA717}"/>
                    </a:ext>
                  </a:extLst>
                </p:cNvPr>
                <p:cNvSpPr/>
                <p:nvPr/>
              </p:nvSpPr>
              <p:spPr>
                <a:xfrm rot="16200000">
                  <a:off x="2803520" y="2528684"/>
                  <a:ext cx="152413" cy="1043730"/>
                </a:xfrm>
                <a:custGeom>
                  <a:avLst/>
                  <a:gdLst>
                    <a:gd name="connsiteX0" fmla="*/ 53975 w 285750"/>
                    <a:gd name="connsiteY0" fmla="*/ 0 h 1101725"/>
                    <a:gd name="connsiteX1" fmla="*/ 231775 w 285750"/>
                    <a:gd name="connsiteY1" fmla="*/ 0 h 1101725"/>
                    <a:gd name="connsiteX2" fmla="*/ 285750 w 285750"/>
                    <a:gd name="connsiteY2" fmla="*/ 53975 h 1101725"/>
                    <a:gd name="connsiteX3" fmla="*/ 285750 w 285750"/>
                    <a:gd name="connsiteY3" fmla="*/ 1101725 h 1101725"/>
                    <a:gd name="connsiteX4" fmla="*/ 285750 w 285750"/>
                    <a:gd name="connsiteY4" fmla="*/ 1101725 h 1101725"/>
                    <a:gd name="connsiteX5" fmla="*/ 0 w 285750"/>
                    <a:gd name="connsiteY5" fmla="*/ 1101725 h 1101725"/>
                    <a:gd name="connsiteX6" fmla="*/ 0 w 285750"/>
                    <a:gd name="connsiteY6" fmla="*/ 1101725 h 1101725"/>
                    <a:gd name="connsiteX7" fmla="*/ 0 w 285750"/>
                    <a:gd name="connsiteY7" fmla="*/ 53975 h 1101725"/>
                    <a:gd name="connsiteX8" fmla="*/ 53975 w 285750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3176 w 288926"/>
                    <a:gd name="connsiteY5" fmla="*/ 1101725 h 1101725"/>
                    <a:gd name="connsiteX6" fmla="*/ 0 w 288926"/>
                    <a:gd name="connsiteY6" fmla="*/ 685803 h 1101725"/>
                    <a:gd name="connsiteX7" fmla="*/ 3176 w 288926"/>
                    <a:gd name="connsiteY7" fmla="*/ 53975 h 1101725"/>
                    <a:gd name="connsiteX8" fmla="*/ 57151 w 288926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0 w 288926"/>
                    <a:gd name="connsiteY5" fmla="*/ 685803 h 1101725"/>
                    <a:gd name="connsiteX6" fmla="*/ 3176 w 288926"/>
                    <a:gd name="connsiteY6" fmla="*/ 53975 h 1101725"/>
                    <a:gd name="connsiteX7" fmla="*/ 57151 w 288926"/>
                    <a:gd name="connsiteY7" fmla="*/ 0 h 1101725"/>
                    <a:gd name="connsiteX0" fmla="*/ 111289 w 343064"/>
                    <a:gd name="connsiteY0" fmla="*/ 0 h 1544862"/>
                    <a:gd name="connsiteX1" fmla="*/ 289089 w 343064"/>
                    <a:gd name="connsiteY1" fmla="*/ 0 h 1544862"/>
                    <a:gd name="connsiteX2" fmla="*/ 343064 w 343064"/>
                    <a:gd name="connsiteY2" fmla="*/ 53975 h 1544862"/>
                    <a:gd name="connsiteX3" fmla="*/ 343064 w 343064"/>
                    <a:gd name="connsiteY3" fmla="*/ 1101725 h 1544862"/>
                    <a:gd name="connsiteX4" fmla="*/ 343064 w 343064"/>
                    <a:gd name="connsiteY4" fmla="*/ 1101725 h 1544862"/>
                    <a:gd name="connsiteX5" fmla="*/ -1 w 343064"/>
                    <a:gd name="connsiteY5" fmla="*/ 1544862 h 1544862"/>
                    <a:gd name="connsiteX6" fmla="*/ 57314 w 343064"/>
                    <a:gd name="connsiteY6" fmla="*/ 53975 h 1544862"/>
                    <a:gd name="connsiteX7" fmla="*/ 111289 w 343064"/>
                    <a:gd name="connsiteY7" fmla="*/ 0 h 1544862"/>
                    <a:gd name="connsiteX0" fmla="*/ 111291 w 385171"/>
                    <a:gd name="connsiteY0" fmla="*/ 0 h 1544862"/>
                    <a:gd name="connsiteX1" fmla="*/ 289091 w 385171"/>
                    <a:gd name="connsiteY1" fmla="*/ 0 h 1544862"/>
                    <a:gd name="connsiteX2" fmla="*/ 343066 w 385171"/>
                    <a:gd name="connsiteY2" fmla="*/ 53975 h 1544862"/>
                    <a:gd name="connsiteX3" fmla="*/ 343066 w 385171"/>
                    <a:gd name="connsiteY3" fmla="*/ 1101725 h 1544862"/>
                    <a:gd name="connsiteX4" fmla="*/ 385172 w 385171"/>
                    <a:gd name="connsiteY4" fmla="*/ 1465735 h 1544862"/>
                    <a:gd name="connsiteX5" fmla="*/ 1 w 385171"/>
                    <a:gd name="connsiteY5" fmla="*/ 1544862 h 1544862"/>
                    <a:gd name="connsiteX6" fmla="*/ 57316 w 385171"/>
                    <a:gd name="connsiteY6" fmla="*/ 53975 h 1544862"/>
                    <a:gd name="connsiteX7" fmla="*/ 111291 w 385171"/>
                    <a:gd name="connsiteY7" fmla="*/ 0 h 1544862"/>
                    <a:gd name="connsiteX0" fmla="*/ 111289 w 385171"/>
                    <a:gd name="connsiteY0" fmla="*/ 0 h 1544862"/>
                    <a:gd name="connsiteX1" fmla="*/ 289089 w 385171"/>
                    <a:gd name="connsiteY1" fmla="*/ 0 h 1544862"/>
                    <a:gd name="connsiteX2" fmla="*/ 343064 w 385171"/>
                    <a:gd name="connsiteY2" fmla="*/ 53975 h 1544862"/>
                    <a:gd name="connsiteX3" fmla="*/ 385170 w 385171"/>
                    <a:gd name="connsiteY3" fmla="*/ 1465735 h 1544862"/>
                    <a:gd name="connsiteX4" fmla="*/ -1 w 385171"/>
                    <a:gd name="connsiteY4" fmla="*/ 1544862 h 1544862"/>
                    <a:gd name="connsiteX5" fmla="*/ 57314 w 385171"/>
                    <a:gd name="connsiteY5" fmla="*/ 53975 h 1544862"/>
                    <a:gd name="connsiteX6" fmla="*/ 111289 w 385171"/>
                    <a:gd name="connsiteY6" fmla="*/ 0 h 1544862"/>
                    <a:gd name="connsiteX0" fmla="*/ 81200 w 355080"/>
                    <a:gd name="connsiteY0" fmla="*/ 0 h 1584301"/>
                    <a:gd name="connsiteX1" fmla="*/ 259000 w 355080"/>
                    <a:gd name="connsiteY1" fmla="*/ 0 h 1584301"/>
                    <a:gd name="connsiteX2" fmla="*/ 312975 w 355080"/>
                    <a:gd name="connsiteY2" fmla="*/ 53975 h 1584301"/>
                    <a:gd name="connsiteX3" fmla="*/ 355081 w 355080"/>
                    <a:gd name="connsiteY3" fmla="*/ 1465735 h 1584301"/>
                    <a:gd name="connsiteX4" fmla="*/ 0 w 355080"/>
                    <a:gd name="connsiteY4" fmla="*/ 1584301 h 1584301"/>
                    <a:gd name="connsiteX5" fmla="*/ 27225 w 355080"/>
                    <a:gd name="connsiteY5" fmla="*/ 53975 h 1584301"/>
                    <a:gd name="connsiteX6" fmla="*/ 81200 w 355080"/>
                    <a:gd name="connsiteY6" fmla="*/ 0 h 1584301"/>
                    <a:gd name="connsiteX0" fmla="*/ 81200 w 312975"/>
                    <a:gd name="connsiteY0" fmla="*/ 0 h 1584301"/>
                    <a:gd name="connsiteX1" fmla="*/ 259000 w 312975"/>
                    <a:gd name="connsiteY1" fmla="*/ 0 h 1584301"/>
                    <a:gd name="connsiteX2" fmla="*/ 312975 w 312975"/>
                    <a:gd name="connsiteY2" fmla="*/ 53975 h 1584301"/>
                    <a:gd name="connsiteX3" fmla="*/ 312953 w 312975"/>
                    <a:gd name="connsiteY3" fmla="*/ 1529827 h 1584301"/>
                    <a:gd name="connsiteX4" fmla="*/ 0 w 312975"/>
                    <a:gd name="connsiteY4" fmla="*/ 1584301 h 1584301"/>
                    <a:gd name="connsiteX5" fmla="*/ 27225 w 312975"/>
                    <a:gd name="connsiteY5" fmla="*/ 53975 h 1584301"/>
                    <a:gd name="connsiteX6" fmla="*/ 81200 w 312975"/>
                    <a:gd name="connsiteY6" fmla="*/ 0 h 1584301"/>
                    <a:gd name="connsiteX0" fmla="*/ 75182 w 306957"/>
                    <a:gd name="connsiteY0" fmla="*/ 0 h 1599091"/>
                    <a:gd name="connsiteX1" fmla="*/ 252982 w 306957"/>
                    <a:gd name="connsiteY1" fmla="*/ 0 h 1599091"/>
                    <a:gd name="connsiteX2" fmla="*/ 306957 w 306957"/>
                    <a:gd name="connsiteY2" fmla="*/ 53975 h 1599091"/>
                    <a:gd name="connsiteX3" fmla="*/ 306935 w 306957"/>
                    <a:gd name="connsiteY3" fmla="*/ 1529827 h 1599091"/>
                    <a:gd name="connsiteX4" fmla="*/ 0 w 306957"/>
                    <a:gd name="connsiteY4" fmla="*/ 1599091 h 1599091"/>
                    <a:gd name="connsiteX5" fmla="*/ 21207 w 306957"/>
                    <a:gd name="connsiteY5" fmla="*/ 53975 h 1599091"/>
                    <a:gd name="connsiteX6" fmla="*/ 75182 w 306957"/>
                    <a:gd name="connsiteY6" fmla="*/ 0 h 159909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3152 w 288902"/>
                    <a:gd name="connsiteY5" fmla="*/ 53975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38874"/>
                    <a:gd name="connsiteX1" fmla="*/ 234927 w 288902"/>
                    <a:gd name="connsiteY1" fmla="*/ 0 h 1638874"/>
                    <a:gd name="connsiteX2" fmla="*/ 288902 w 288902"/>
                    <a:gd name="connsiteY2" fmla="*/ 53975 h 1638874"/>
                    <a:gd name="connsiteX3" fmla="*/ 288880 w 288902"/>
                    <a:gd name="connsiteY3" fmla="*/ 1529827 h 1638874"/>
                    <a:gd name="connsiteX4" fmla="*/ 0 w 288902"/>
                    <a:gd name="connsiteY4" fmla="*/ 1618811 h 1638874"/>
                    <a:gd name="connsiteX5" fmla="*/ 21206 w 288902"/>
                    <a:gd name="connsiteY5" fmla="*/ 53978 h 1638874"/>
                    <a:gd name="connsiteX6" fmla="*/ 57127 w 288902"/>
                    <a:gd name="connsiteY6" fmla="*/ 0 h 1638874"/>
                    <a:gd name="connsiteX0" fmla="*/ 57127 w 288902"/>
                    <a:gd name="connsiteY0" fmla="*/ 0 h 1641251"/>
                    <a:gd name="connsiteX1" fmla="*/ 234927 w 288902"/>
                    <a:gd name="connsiteY1" fmla="*/ 0 h 1641251"/>
                    <a:gd name="connsiteX2" fmla="*/ 288902 w 288902"/>
                    <a:gd name="connsiteY2" fmla="*/ 53975 h 1641251"/>
                    <a:gd name="connsiteX3" fmla="*/ 288880 w 288902"/>
                    <a:gd name="connsiteY3" fmla="*/ 1529827 h 1641251"/>
                    <a:gd name="connsiteX4" fmla="*/ 0 w 288902"/>
                    <a:gd name="connsiteY4" fmla="*/ 1618811 h 1641251"/>
                    <a:gd name="connsiteX5" fmla="*/ 21206 w 288902"/>
                    <a:gd name="connsiteY5" fmla="*/ 53978 h 1641251"/>
                    <a:gd name="connsiteX6" fmla="*/ 57127 w 288902"/>
                    <a:gd name="connsiteY6" fmla="*/ 0 h 1641251"/>
                    <a:gd name="connsiteX0" fmla="*/ 57127 w 288902"/>
                    <a:gd name="connsiteY0" fmla="*/ 0 h 1637490"/>
                    <a:gd name="connsiteX1" fmla="*/ 234927 w 288902"/>
                    <a:gd name="connsiteY1" fmla="*/ 0 h 1637490"/>
                    <a:gd name="connsiteX2" fmla="*/ 288902 w 288902"/>
                    <a:gd name="connsiteY2" fmla="*/ 53975 h 1637490"/>
                    <a:gd name="connsiteX3" fmla="*/ 288880 w 288902"/>
                    <a:gd name="connsiteY3" fmla="*/ 1529827 h 1637490"/>
                    <a:gd name="connsiteX4" fmla="*/ 0 w 288902"/>
                    <a:gd name="connsiteY4" fmla="*/ 1618811 h 1637490"/>
                    <a:gd name="connsiteX5" fmla="*/ 21206 w 288902"/>
                    <a:gd name="connsiteY5" fmla="*/ 53978 h 1637490"/>
                    <a:gd name="connsiteX6" fmla="*/ 57127 w 288902"/>
                    <a:gd name="connsiteY6" fmla="*/ 0 h 1637490"/>
                    <a:gd name="connsiteX0" fmla="*/ 57127 w 288902"/>
                    <a:gd name="connsiteY0" fmla="*/ 0 h 1620630"/>
                    <a:gd name="connsiteX1" fmla="*/ 234927 w 288902"/>
                    <a:gd name="connsiteY1" fmla="*/ 0 h 1620630"/>
                    <a:gd name="connsiteX2" fmla="*/ 288902 w 288902"/>
                    <a:gd name="connsiteY2" fmla="*/ 53975 h 1620630"/>
                    <a:gd name="connsiteX3" fmla="*/ 288880 w 288902"/>
                    <a:gd name="connsiteY3" fmla="*/ 1529827 h 1620630"/>
                    <a:gd name="connsiteX4" fmla="*/ 0 w 288902"/>
                    <a:gd name="connsiteY4" fmla="*/ 1618811 h 1620630"/>
                    <a:gd name="connsiteX5" fmla="*/ 21206 w 288902"/>
                    <a:gd name="connsiteY5" fmla="*/ 53978 h 1620630"/>
                    <a:gd name="connsiteX6" fmla="*/ 57127 w 288902"/>
                    <a:gd name="connsiteY6" fmla="*/ 0 h 162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8902" h="1620630">
                      <a:moveTo>
                        <a:pt x="57127" y="0"/>
                      </a:moveTo>
                      <a:lnTo>
                        <a:pt x="234927" y="0"/>
                      </a:lnTo>
                      <a:cubicBezTo>
                        <a:pt x="264737" y="0"/>
                        <a:pt x="288902" y="24165"/>
                        <a:pt x="288902" y="53975"/>
                      </a:cubicBezTo>
                      <a:cubicBezTo>
                        <a:pt x="288895" y="545926"/>
                        <a:pt x="288887" y="1037876"/>
                        <a:pt x="288880" y="1529827"/>
                      </a:cubicBezTo>
                      <a:cubicBezTo>
                        <a:pt x="258787" y="1598934"/>
                        <a:pt x="120365" y="1628598"/>
                        <a:pt x="0" y="1618811"/>
                      </a:cubicBezTo>
                      <a:cubicBezTo>
                        <a:pt x="0" y="1269561"/>
                        <a:pt x="21206" y="403228"/>
                        <a:pt x="21206" y="53978"/>
                      </a:cubicBezTo>
                      <a:cubicBezTo>
                        <a:pt x="21206" y="24168"/>
                        <a:pt x="27317" y="0"/>
                        <a:pt x="5712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rgbClr val="92D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575CDE01-9F9C-44BB-9F3C-50D347DA7A50}"/>
                    </a:ext>
                  </a:extLst>
                </p:cNvPr>
                <p:cNvGrpSpPr/>
                <p:nvPr/>
              </p:nvGrpSpPr>
              <p:grpSpPr>
                <a:xfrm>
                  <a:off x="1450975" y="2963816"/>
                  <a:ext cx="1428750" cy="182609"/>
                  <a:chOff x="2162175" y="2992391"/>
                  <a:chExt cx="2184404" cy="309609"/>
                </a:xfrm>
                <a:grpFill/>
              </p:grpSpPr>
              <p:sp>
                <p:nvSpPr>
                  <p:cNvPr id="270" name="四角形: 上の 2 つの角を丸める 3078">
                    <a:extLst>
                      <a:ext uri="{FF2B5EF4-FFF2-40B4-BE49-F238E27FC236}">
                        <a16:creationId xmlns:a16="http://schemas.microsoft.com/office/drawing/2014/main" id="{A7B50C53-FE6F-4E12-AFB9-E4F41C2F29F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641731" y="2597152"/>
                    <a:ext cx="285747" cy="1123949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21029"/>
                      <a:gd name="connsiteY0" fmla="*/ 0 h 1117419"/>
                      <a:gd name="connsiteX1" fmla="*/ 234951 w 321029"/>
                      <a:gd name="connsiteY1" fmla="*/ 0 h 1117419"/>
                      <a:gd name="connsiteX2" fmla="*/ 288926 w 321029"/>
                      <a:gd name="connsiteY2" fmla="*/ 53975 h 1117419"/>
                      <a:gd name="connsiteX3" fmla="*/ 288926 w 321029"/>
                      <a:gd name="connsiteY3" fmla="*/ 1101725 h 1117419"/>
                      <a:gd name="connsiteX4" fmla="*/ 321029 w 321029"/>
                      <a:gd name="connsiteY4" fmla="*/ 1117419 h 1117419"/>
                      <a:gd name="connsiteX5" fmla="*/ 0 w 321029"/>
                      <a:gd name="connsiteY5" fmla="*/ 685803 h 1117419"/>
                      <a:gd name="connsiteX6" fmla="*/ 3176 w 321029"/>
                      <a:gd name="connsiteY6" fmla="*/ 53975 h 1117419"/>
                      <a:gd name="connsiteX7" fmla="*/ 57151 w 321029"/>
                      <a:gd name="connsiteY7" fmla="*/ 0 h 1117419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029" h="1111141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cubicBezTo>
                          <a:pt x="299627" y="406364"/>
                          <a:pt x="278225" y="727364"/>
                          <a:pt x="321029" y="1111141"/>
                        </a:cubicBez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adFill>
                    <a:gsLst>
                      <a:gs pos="59000">
                        <a:schemeClr val="accent4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" name="四角形: 上の 2 つの角を丸める 3078">
                    <a:extLst>
                      <a:ext uri="{FF2B5EF4-FFF2-40B4-BE49-F238E27FC236}">
                        <a16:creationId xmlns:a16="http://schemas.microsoft.com/office/drawing/2014/main" id="{7D2C3066-C94F-43C0-907A-E7C5711D4B6C}"/>
                      </a:ext>
                    </a:extLst>
                  </p:cNvPr>
                  <p:cNvSpPr/>
                  <p:nvPr/>
                </p:nvSpPr>
                <p:spPr>
                  <a:xfrm rot="16031774">
                    <a:off x="3385103" y="2586771"/>
                    <a:ext cx="306977" cy="111821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77132 w 308907"/>
                      <a:gd name="connsiteY0" fmla="*/ 0 h 1101725"/>
                      <a:gd name="connsiteX1" fmla="*/ 254932 w 308907"/>
                      <a:gd name="connsiteY1" fmla="*/ 0 h 1101725"/>
                      <a:gd name="connsiteX2" fmla="*/ 308907 w 308907"/>
                      <a:gd name="connsiteY2" fmla="*/ 53975 h 1101725"/>
                      <a:gd name="connsiteX3" fmla="*/ 308907 w 308907"/>
                      <a:gd name="connsiteY3" fmla="*/ 1101725 h 1101725"/>
                      <a:gd name="connsiteX4" fmla="*/ 308907 w 308907"/>
                      <a:gd name="connsiteY4" fmla="*/ 1101725 h 1101725"/>
                      <a:gd name="connsiteX5" fmla="*/ 0 w 308907"/>
                      <a:gd name="connsiteY5" fmla="*/ 659802 h 1101725"/>
                      <a:gd name="connsiteX6" fmla="*/ 23157 w 308907"/>
                      <a:gd name="connsiteY6" fmla="*/ 53975 h 1101725"/>
                      <a:gd name="connsiteX7" fmla="*/ 77132 w 308907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0 w 330806"/>
                      <a:gd name="connsiteY4" fmla="*/ 668286 h 1101725"/>
                      <a:gd name="connsiteX5" fmla="*/ 45056 w 330806"/>
                      <a:gd name="connsiteY5" fmla="*/ 53975 h 1101725"/>
                      <a:gd name="connsiteX6" fmla="*/ 99031 w 330806"/>
                      <a:gd name="connsiteY6" fmla="*/ 0 h 1101725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30806 w 344883"/>
                      <a:gd name="connsiteY2" fmla="*/ 53975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44883 w 344883"/>
                      <a:gd name="connsiteY2" fmla="*/ 57724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4883" h="1105474">
                        <a:moveTo>
                          <a:pt x="99031" y="0"/>
                        </a:moveTo>
                        <a:lnTo>
                          <a:pt x="276831" y="0"/>
                        </a:lnTo>
                        <a:cubicBezTo>
                          <a:pt x="306641" y="0"/>
                          <a:pt x="344883" y="27914"/>
                          <a:pt x="344883" y="57724"/>
                        </a:cubicBezTo>
                        <a:cubicBezTo>
                          <a:pt x="344883" y="406974"/>
                          <a:pt x="316555" y="751861"/>
                          <a:pt x="344883" y="1105474"/>
                        </a:cubicBezTo>
                        <a:lnTo>
                          <a:pt x="0" y="668286"/>
                        </a:lnTo>
                        <a:cubicBezTo>
                          <a:pt x="32588" y="311012"/>
                          <a:pt x="45056" y="403225"/>
                          <a:pt x="45056" y="53975"/>
                        </a:cubicBezTo>
                        <a:cubicBezTo>
                          <a:pt x="45056" y="24165"/>
                          <a:pt x="69221" y="0"/>
                          <a:pt x="9903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四角形: 上の 2 つの角を丸める 3078">
                    <a:extLst>
                      <a:ext uri="{FF2B5EF4-FFF2-40B4-BE49-F238E27FC236}">
                        <a16:creationId xmlns:a16="http://schemas.microsoft.com/office/drawing/2014/main" id="{D00F48AD-7FE6-43B6-9E66-572F94957AA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2794003" y="2597152"/>
                    <a:ext cx="295278" cy="110807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07979"/>
                      <a:gd name="connsiteY0" fmla="*/ 0 h 1104903"/>
                      <a:gd name="connsiteX1" fmla="*/ 234951 w 307979"/>
                      <a:gd name="connsiteY1" fmla="*/ 0 h 1104903"/>
                      <a:gd name="connsiteX2" fmla="*/ 288926 w 307979"/>
                      <a:gd name="connsiteY2" fmla="*/ 53975 h 1104903"/>
                      <a:gd name="connsiteX3" fmla="*/ 288926 w 307979"/>
                      <a:gd name="connsiteY3" fmla="*/ 1101725 h 1104903"/>
                      <a:gd name="connsiteX4" fmla="*/ 307979 w 307979"/>
                      <a:gd name="connsiteY4" fmla="*/ 1104903 h 1104903"/>
                      <a:gd name="connsiteX5" fmla="*/ 0 w 307979"/>
                      <a:gd name="connsiteY5" fmla="*/ 685803 h 1104903"/>
                      <a:gd name="connsiteX6" fmla="*/ 3176 w 307979"/>
                      <a:gd name="connsiteY6" fmla="*/ 53975 h 1104903"/>
                      <a:gd name="connsiteX7" fmla="*/ 57151 w 307979"/>
                      <a:gd name="connsiteY7" fmla="*/ 0 h 1104903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3975 w 295278"/>
                      <a:gd name="connsiteY0" fmla="*/ 0 h 1108078"/>
                      <a:gd name="connsiteX1" fmla="*/ 231775 w 295278"/>
                      <a:gd name="connsiteY1" fmla="*/ 0 h 1108078"/>
                      <a:gd name="connsiteX2" fmla="*/ 285750 w 295278"/>
                      <a:gd name="connsiteY2" fmla="*/ 53975 h 1108078"/>
                      <a:gd name="connsiteX3" fmla="*/ 295278 w 295278"/>
                      <a:gd name="connsiteY3" fmla="*/ 1108078 h 1108078"/>
                      <a:gd name="connsiteX4" fmla="*/ 9524 w 295278"/>
                      <a:gd name="connsiteY4" fmla="*/ 688978 h 1108078"/>
                      <a:gd name="connsiteX5" fmla="*/ 0 w 295278"/>
                      <a:gd name="connsiteY5" fmla="*/ 53975 h 1108078"/>
                      <a:gd name="connsiteX6" fmla="*/ 53975 w 295278"/>
                      <a:gd name="connsiteY6" fmla="*/ 0 h 1108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5278" h="1108078">
                        <a:moveTo>
                          <a:pt x="53975" y="0"/>
                        </a:moveTo>
                        <a:lnTo>
                          <a:pt x="231775" y="0"/>
                        </a:lnTo>
                        <a:cubicBezTo>
                          <a:pt x="261585" y="0"/>
                          <a:pt x="285750" y="24165"/>
                          <a:pt x="285750" y="53975"/>
                        </a:cubicBezTo>
                        <a:cubicBezTo>
                          <a:pt x="288926" y="405343"/>
                          <a:pt x="266702" y="740835"/>
                          <a:pt x="295278" y="1108078"/>
                        </a:cubicBezTo>
                        <a:lnTo>
                          <a:pt x="9524" y="688978"/>
                        </a:lnTo>
                        <a:cubicBezTo>
                          <a:pt x="9524" y="339728"/>
                          <a:pt x="0" y="403225"/>
                          <a:pt x="0" y="53975"/>
                        </a:cubicBezTo>
                        <a:cubicBezTo>
                          <a:pt x="0" y="24165"/>
                          <a:pt x="24165" y="0"/>
                          <a:pt x="53975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四角形: 上の 2 つの角を丸める 3078">
                    <a:extLst>
                      <a:ext uri="{FF2B5EF4-FFF2-40B4-BE49-F238E27FC236}">
                        <a16:creationId xmlns:a16="http://schemas.microsoft.com/office/drawing/2014/main" id="{D0D26F84-C0E0-468B-A054-DB22E35CF5A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8575" y="2593975"/>
                    <a:ext cx="288926" cy="1101725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926" h="1101725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lnTo>
                          <a:pt x="288926" y="1101725"/>
                        </a:lnTo>
                        <a:lnTo>
                          <a:pt x="288926" y="1101725"/>
                        </a:ln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83C03CE5-00E0-4A42-93BA-3CB968F0EBBB}"/>
                  </a:ext>
                </a:extLst>
              </p:cNvPr>
              <p:cNvGrpSpPr/>
              <p:nvPr/>
            </p:nvGrpSpPr>
            <p:grpSpPr>
              <a:xfrm>
                <a:off x="1285875" y="2952193"/>
                <a:ext cx="3369041" cy="382030"/>
                <a:chOff x="1450975" y="2799793"/>
                <a:chExt cx="3369041" cy="382030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9F38DD0-1DDD-4876-982E-0BC7858ECBA1}"/>
                    </a:ext>
                  </a:extLst>
                </p:cNvPr>
                <p:cNvSpPr/>
                <p:nvPr/>
              </p:nvSpPr>
              <p:spPr>
                <a:xfrm>
                  <a:off x="3281331" y="2799793"/>
                  <a:ext cx="1425211" cy="32696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70000">
                      <a:srgbClr val="006600"/>
                    </a:gs>
                    <a:gs pos="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83F64EC-1D66-4BA3-A8EE-C5D39038EC60}"/>
                    </a:ext>
                  </a:extLst>
                </p:cNvPr>
                <p:cNvSpPr/>
                <p:nvPr/>
              </p:nvSpPr>
              <p:spPr>
                <a:xfrm rot="287098">
                  <a:off x="3269167" y="2891737"/>
                  <a:ext cx="1550849" cy="284400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6600"/>
                    </a:gs>
                    <a:gs pos="3000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4550032-4B7F-4486-BE23-E612D0C414AA}"/>
                    </a:ext>
                  </a:extLst>
                </p:cNvPr>
                <p:cNvSpPr/>
                <p:nvPr/>
              </p:nvSpPr>
              <p:spPr>
                <a:xfrm rot="287098">
                  <a:off x="3183939" y="3111030"/>
                  <a:ext cx="1619996" cy="7079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0 w 1526378"/>
                    <a:gd name="connsiteY5" fmla="*/ 319514 h 319862"/>
                    <a:gd name="connsiteX6" fmla="*/ 11964 w 1526378"/>
                    <a:gd name="connsiteY6" fmla="*/ 267635 h 319862"/>
                    <a:gd name="connsiteX7" fmla="*/ 763149 w 1526378"/>
                    <a:gd name="connsiteY7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762671 w 1526378"/>
                    <a:gd name="connsiteY3" fmla="*/ 169357 h 319862"/>
                    <a:gd name="connsiteX4" fmla="*/ 0 w 1526378"/>
                    <a:gd name="connsiteY4" fmla="*/ 319514 h 319862"/>
                    <a:gd name="connsiteX5" fmla="*/ 11964 w 1526378"/>
                    <a:gd name="connsiteY5" fmla="*/ 267635 h 319862"/>
                    <a:gd name="connsiteX6" fmla="*/ 763149 w 1526378"/>
                    <a:gd name="connsiteY6" fmla="*/ 0 h 319862"/>
                    <a:gd name="connsiteX0" fmla="*/ 759419 w 1526378"/>
                    <a:gd name="connsiteY0" fmla="*/ -2 h 368831"/>
                    <a:gd name="connsiteX1" fmla="*/ 1514334 w 1526378"/>
                    <a:gd name="connsiteY1" fmla="*/ 316604 h 368831"/>
                    <a:gd name="connsiteX2" fmla="*/ 1526378 w 1526378"/>
                    <a:gd name="connsiteY2" fmla="*/ 368831 h 368831"/>
                    <a:gd name="connsiteX3" fmla="*/ 762671 w 1526378"/>
                    <a:gd name="connsiteY3" fmla="*/ 218326 h 368831"/>
                    <a:gd name="connsiteX4" fmla="*/ 0 w 1526378"/>
                    <a:gd name="connsiteY4" fmla="*/ 368483 h 368831"/>
                    <a:gd name="connsiteX5" fmla="*/ 11964 w 1526378"/>
                    <a:gd name="connsiteY5" fmla="*/ 316604 h 368831"/>
                    <a:gd name="connsiteX6" fmla="*/ 759419 w 1526378"/>
                    <a:gd name="connsiteY6" fmla="*/ -2 h 368831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6378" h="375709">
                      <a:moveTo>
                        <a:pt x="759419" y="6876"/>
                      </a:moveTo>
                      <a:cubicBezTo>
                        <a:pt x="1231314" y="-40912"/>
                        <a:pt x="1442837" y="170743"/>
                        <a:pt x="1514334" y="323482"/>
                      </a:cubicBezTo>
                      <a:lnTo>
                        <a:pt x="1526378" y="375709"/>
                      </a:lnTo>
                      <a:cubicBezTo>
                        <a:pt x="1271809" y="325541"/>
                        <a:pt x="1166046" y="188302"/>
                        <a:pt x="762671" y="225204"/>
                      </a:cubicBezTo>
                      <a:cubicBezTo>
                        <a:pt x="359296" y="262106"/>
                        <a:pt x="125118" y="358981"/>
                        <a:pt x="0" y="375361"/>
                      </a:cubicBezTo>
                      <a:lnTo>
                        <a:pt x="11964" y="323482"/>
                      </a:lnTo>
                      <a:cubicBezTo>
                        <a:pt x="83462" y="170743"/>
                        <a:pt x="287524" y="54664"/>
                        <a:pt x="759419" y="687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00B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四角形: 上の 2 つの角を丸める 3078">
                  <a:extLst>
                    <a:ext uri="{FF2B5EF4-FFF2-40B4-BE49-F238E27FC236}">
                      <a16:creationId xmlns:a16="http://schemas.microsoft.com/office/drawing/2014/main" id="{C9F13F5D-5269-4C23-94C9-27A9448CDCCF}"/>
                    </a:ext>
                  </a:extLst>
                </p:cNvPr>
                <p:cNvSpPr/>
                <p:nvPr/>
              </p:nvSpPr>
              <p:spPr>
                <a:xfrm rot="16200000">
                  <a:off x="2803520" y="2528684"/>
                  <a:ext cx="152413" cy="1043730"/>
                </a:xfrm>
                <a:custGeom>
                  <a:avLst/>
                  <a:gdLst>
                    <a:gd name="connsiteX0" fmla="*/ 53975 w 285750"/>
                    <a:gd name="connsiteY0" fmla="*/ 0 h 1101725"/>
                    <a:gd name="connsiteX1" fmla="*/ 231775 w 285750"/>
                    <a:gd name="connsiteY1" fmla="*/ 0 h 1101725"/>
                    <a:gd name="connsiteX2" fmla="*/ 285750 w 285750"/>
                    <a:gd name="connsiteY2" fmla="*/ 53975 h 1101725"/>
                    <a:gd name="connsiteX3" fmla="*/ 285750 w 285750"/>
                    <a:gd name="connsiteY3" fmla="*/ 1101725 h 1101725"/>
                    <a:gd name="connsiteX4" fmla="*/ 285750 w 285750"/>
                    <a:gd name="connsiteY4" fmla="*/ 1101725 h 1101725"/>
                    <a:gd name="connsiteX5" fmla="*/ 0 w 285750"/>
                    <a:gd name="connsiteY5" fmla="*/ 1101725 h 1101725"/>
                    <a:gd name="connsiteX6" fmla="*/ 0 w 285750"/>
                    <a:gd name="connsiteY6" fmla="*/ 1101725 h 1101725"/>
                    <a:gd name="connsiteX7" fmla="*/ 0 w 285750"/>
                    <a:gd name="connsiteY7" fmla="*/ 53975 h 1101725"/>
                    <a:gd name="connsiteX8" fmla="*/ 53975 w 285750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3176 w 288926"/>
                    <a:gd name="connsiteY5" fmla="*/ 1101725 h 1101725"/>
                    <a:gd name="connsiteX6" fmla="*/ 0 w 288926"/>
                    <a:gd name="connsiteY6" fmla="*/ 685803 h 1101725"/>
                    <a:gd name="connsiteX7" fmla="*/ 3176 w 288926"/>
                    <a:gd name="connsiteY7" fmla="*/ 53975 h 1101725"/>
                    <a:gd name="connsiteX8" fmla="*/ 57151 w 288926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0 w 288926"/>
                    <a:gd name="connsiteY5" fmla="*/ 685803 h 1101725"/>
                    <a:gd name="connsiteX6" fmla="*/ 3176 w 288926"/>
                    <a:gd name="connsiteY6" fmla="*/ 53975 h 1101725"/>
                    <a:gd name="connsiteX7" fmla="*/ 57151 w 288926"/>
                    <a:gd name="connsiteY7" fmla="*/ 0 h 1101725"/>
                    <a:gd name="connsiteX0" fmla="*/ 111289 w 343064"/>
                    <a:gd name="connsiteY0" fmla="*/ 0 h 1544862"/>
                    <a:gd name="connsiteX1" fmla="*/ 289089 w 343064"/>
                    <a:gd name="connsiteY1" fmla="*/ 0 h 1544862"/>
                    <a:gd name="connsiteX2" fmla="*/ 343064 w 343064"/>
                    <a:gd name="connsiteY2" fmla="*/ 53975 h 1544862"/>
                    <a:gd name="connsiteX3" fmla="*/ 343064 w 343064"/>
                    <a:gd name="connsiteY3" fmla="*/ 1101725 h 1544862"/>
                    <a:gd name="connsiteX4" fmla="*/ 343064 w 343064"/>
                    <a:gd name="connsiteY4" fmla="*/ 1101725 h 1544862"/>
                    <a:gd name="connsiteX5" fmla="*/ -1 w 343064"/>
                    <a:gd name="connsiteY5" fmla="*/ 1544862 h 1544862"/>
                    <a:gd name="connsiteX6" fmla="*/ 57314 w 343064"/>
                    <a:gd name="connsiteY6" fmla="*/ 53975 h 1544862"/>
                    <a:gd name="connsiteX7" fmla="*/ 111289 w 343064"/>
                    <a:gd name="connsiteY7" fmla="*/ 0 h 1544862"/>
                    <a:gd name="connsiteX0" fmla="*/ 111291 w 385171"/>
                    <a:gd name="connsiteY0" fmla="*/ 0 h 1544862"/>
                    <a:gd name="connsiteX1" fmla="*/ 289091 w 385171"/>
                    <a:gd name="connsiteY1" fmla="*/ 0 h 1544862"/>
                    <a:gd name="connsiteX2" fmla="*/ 343066 w 385171"/>
                    <a:gd name="connsiteY2" fmla="*/ 53975 h 1544862"/>
                    <a:gd name="connsiteX3" fmla="*/ 343066 w 385171"/>
                    <a:gd name="connsiteY3" fmla="*/ 1101725 h 1544862"/>
                    <a:gd name="connsiteX4" fmla="*/ 385172 w 385171"/>
                    <a:gd name="connsiteY4" fmla="*/ 1465735 h 1544862"/>
                    <a:gd name="connsiteX5" fmla="*/ 1 w 385171"/>
                    <a:gd name="connsiteY5" fmla="*/ 1544862 h 1544862"/>
                    <a:gd name="connsiteX6" fmla="*/ 57316 w 385171"/>
                    <a:gd name="connsiteY6" fmla="*/ 53975 h 1544862"/>
                    <a:gd name="connsiteX7" fmla="*/ 111291 w 385171"/>
                    <a:gd name="connsiteY7" fmla="*/ 0 h 1544862"/>
                    <a:gd name="connsiteX0" fmla="*/ 111289 w 385171"/>
                    <a:gd name="connsiteY0" fmla="*/ 0 h 1544862"/>
                    <a:gd name="connsiteX1" fmla="*/ 289089 w 385171"/>
                    <a:gd name="connsiteY1" fmla="*/ 0 h 1544862"/>
                    <a:gd name="connsiteX2" fmla="*/ 343064 w 385171"/>
                    <a:gd name="connsiteY2" fmla="*/ 53975 h 1544862"/>
                    <a:gd name="connsiteX3" fmla="*/ 385170 w 385171"/>
                    <a:gd name="connsiteY3" fmla="*/ 1465735 h 1544862"/>
                    <a:gd name="connsiteX4" fmla="*/ -1 w 385171"/>
                    <a:gd name="connsiteY4" fmla="*/ 1544862 h 1544862"/>
                    <a:gd name="connsiteX5" fmla="*/ 57314 w 385171"/>
                    <a:gd name="connsiteY5" fmla="*/ 53975 h 1544862"/>
                    <a:gd name="connsiteX6" fmla="*/ 111289 w 385171"/>
                    <a:gd name="connsiteY6" fmla="*/ 0 h 1544862"/>
                    <a:gd name="connsiteX0" fmla="*/ 81200 w 355080"/>
                    <a:gd name="connsiteY0" fmla="*/ 0 h 1584301"/>
                    <a:gd name="connsiteX1" fmla="*/ 259000 w 355080"/>
                    <a:gd name="connsiteY1" fmla="*/ 0 h 1584301"/>
                    <a:gd name="connsiteX2" fmla="*/ 312975 w 355080"/>
                    <a:gd name="connsiteY2" fmla="*/ 53975 h 1584301"/>
                    <a:gd name="connsiteX3" fmla="*/ 355081 w 355080"/>
                    <a:gd name="connsiteY3" fmla="*/ 1465735 h 1584301"/>
                    <a:gd name="connsiteX4" fmla="*/ 0 w 355080"/>
                    <a:gd name="connsiteY4" fmla="*/ 1584301 h 1584301"/>
                    <a:gd name="connsiteX5" fmla="*/ 27225 w 355080"/>
                    <a:gd name="connsiteY5" fmla="*/ 53975 h 1584301"/>
                    <a:gd name="connsiteX6" fmla="*/ 81200 w 355080"/>
                    <a:gd name="connsiteY6" fmla="*/ 0 h 1584301"/>
                    <a:gd name="connsiteX0" fmla="*/ 81200 w 312975"/>
                    <a:gd name="connsiteY0" fmla="*/ 0 h 1584301"/>
                    <a:gd name="connsiteX1" fmla="*/ 259000 w 312975"/>
                    <a:gd name="connsiteY1" fmla="*/ 0 h 1584301"/>
                    <a:gd name="connsiteX2" fmla="*/ 312975 w 312975"/>
                    <a:gd name="connsiteY2" fmla="*/ 53975 h 1584301"/>
                    <a:gd name="connsiteX3" fmla="*/ 312953 w 312975"/>
                    <a:gd name="connsiteY3" fmla="*/ 1529827 h 1584301"/>
                    <a:gd name="connsiteX4" fmla="*/ 0 w 312975"/>
                    <a:gd name="connsiteY4" fmla="*/ 1584301 h 1584301"/>
                    <a:gd name="connsiteX5" fmla="*/ 27225 w 312975"/>
                    <a:gd name="connsiteY5" fmla="*/ 53975 h 1584301"/>
                    <a:gd name="connsiteX6" fmla="*/ 81200 w 312975"/>
                    <a:gd name="connsiteY6" fmla="*/ 0 h 1584301"/>
                    <a:gd name="connsiteX0" fmla="*/ 75182 w 306957"/>
                    <a:gd name="connsiteY0" fmla="*/ 0 h 1599091"/>
                    <a:gd name="connsiteX1" fmla="*/ 252982 w 306957"/>
                    <a:gd name="connsiteY1" fmla="*/ 0 h 1599091"/>
                    <a:gd name="connsiteX2" fmla="*/ 306957 w 306957"/>
                    <a:gd name="connsiteY2" fmla="*/ 53975 h 1599091"/>
                    <a:gd name="connsiteX3" fmla="*/ 306935 w 306957"/>
                    <a:gd name="connsiteY3" fmla="*/ 1529827 h 1599091"/>
                    <a:gd name="connsiteX4" fmla="*/ 0 w 306957"/>
                    <a:gd name="connsiteY4" fmla="*/ 1599091 h 1599091"/>
                    <a:gd name="connsiteX5" fmla="*/ 21207 w 306957"/>
                    <a:gd name="connsiteY5" fmla="*/ 53975 h 1599091"/>
                    <a:gd name="connsiteX6" fmla="*/ 75182 w 306957"/>
                    <a:gd name="connsiteY6" fmla="*/ 0 h 159909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3152 w 288902"/>
                    <a:gd name="connsiteY5" fmla="*/ 53975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38874"/>
                    <a:gd name="connsiteX1" fmla="*/ 234927 w 288902"/>
                    <a:gd name="connsiteY1" fmla="*/ 0 h 1638874"/>
                    <a:gd name="connsiteX2" fmla="*/ 288902 w 288902"/>
                    <a:gd name="connsiteY2" fmla="*/ 53975 h 1638874"/>
                    <a:gd name="connsiteX3" fmla="*/ 288880 w 288902"/>
                    <a:gd name="connsiteY3" fmla="*/ 1529827 h 1638874"/>
                    <a:gd name="connsiteX4" fmla="*/ 0 w 288902"/>
                    <a:gd name="connsiteY4" fmla="*/ 1618811 h 1638874"/>
                    <a:gd name="connsiteX5" fmla="*/ 21206 w 288902"/>
                    <a:gd name="connsiteY5" fmla="*/ 53978 h 1638874"/>
                    <a:gd name="connsiteX6" fmla="*/ 57127 w 288902"/>
                    <a:gd name="connsiteY6" fmla="*/ 0 h 1638874"/>
                    <a:gd name="connsiteX0" fmla="*/ 57127 w 288902"/>
                    <a:gd name="connsiteY0" fmla="*/ 0 h 1641251"/>
                    <a:gd name="connsiteX1" fmla="*/ 234927 w 288902"/>
                    <a:gd name="connsiteY1" fmla="*/ 0 h 1641251"/>
                    <a:gd name="connsiteX2" fmla="*/ 288902 w 288902"/>
                    <a:gd name="connsiteY2" fmla="*/ 53975 h 1641251"/>
                    <a:gd name="connsiteX3" fmla="*/ 288880 w 288902"/>
                    <a:gd name="connsiteY3" fmla="*/ 1529827 h 1641251"/>
                    <a:gd name="connsiteX4" fmla="*/ 0 w 288902"/>
                    <a:gd name="connsiteY4" fmla="*/ 1618811 h 1641251"/>
                    <a:gd name="connsiteX5" fmla="*/ 21206 w 288902"/>
                    <a:gd name="connsiteY5" fmla="*/ 53978 h 1641251"/>
                    <a:gd name="connsiteX6" fmla="*/ 57127 w 288902"/>
                    <a:gd name="connsiteY6" fmla="*/ 0 h 1641251"/>
                    <a:gd name="connsiteX0" fmla="*/ 57127 w 288902"/>
                    <a:gd name="connsiteY0" fmla="*/ 0 h 1637490"/>
                    <a:gd name="connsiteX1" fmla="*/ 234927 w 288902"/>
                    <a:gd name="connsiteY1" fmla="*/ 0 h 1637490"/>
                    <a:gd name="connsiteX2" fmla="*/ 288902 w 288902"/>
                    <a:gd name="connsiteY2" fmla="*/ 53975 h 1637490"/>
                    <a:gd name="connsiteX3" fmla="*/ 288880 w 288902"/>
                    <a:gd name="connsiteY3" fmla="*/ 1529827 h 1637490"/>
                    <a:gd name="connsiteX4" fmla="*/ 0 w 288902"/>
                    <a:gd name="connsiteY4" fmla="*/ 1618811 h 1637490"/>
                    <a:gd name="connsiteX5" fmla="*/ 21206 w 288902"/>
                    <a:gd name="connsiteY5" fmla="*/ 53978 h 1637490"/>
                    <a:gd name="connsiteX6" fmla="*/ 57127 w 288902"/>
                    <a:gd name="connsiteY6" fmla="*/ 0 h 1637490"/>
                    <a:gd name="connsiteX0" fmla="*/ 57127 w 288902"/>
                    <a:gd name="connsiteY0" fmla="*/ 0 h 1620630"/>
                    <a:gd name="connsiteX1" fmla="*/ 234927 w 288902"/>
                    <a:gd name="connsiteY1" fmla="*/ 0 h 1620630"/>
                    <a:gd name="connsiteX2" fmla="*/ 288902 w 288902"/>
                    <a:gd name="connsiteY2" fmla="*/ 53975 h 1620630"/>
                    <a:gd name="connsiteX3" fmla="*/ 288880 w 288902"/>
                    <a:gd name="connsiteY3" fmla="*/ 1529827 h 1620630"/>
                    <a:gd name="connsiteX4" fmla="*/ 0 w 288902"/>
                    <a:gd name="connsiteY4" fmla="*/ 1618811 h 1620630"/>
                    <a:gd name="connsiteX5" fmla="*/ 21206 w 288902"/>
                    <a:gd name="connsiteY5" fmla="*/ 53978 h 1620630"/>
                    <a:gd name="connsiteX6" fmla="*/ 57127 w 288902"/>
                    <a:gd name="connsiteY6" fmla="*/ 0 h 162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8902" h="1620630">
                      <a:moveTo>
                        <a:pt x="57127" y="0"/>
                      </a:moveTo>
                      <a:lnTo>
                        <a:pt x="234927" y="0"/>
                      </a:lnTo>
                      <a:cubicBezTo>
                        <a:pt x="264737" y="0"/>
                        <a:pt x="288902" y="24165"/>
                        <a:pt x="288902" y="53975"/>
                      </a:cubicBezTo>
                      <a:cubicBezTo>
                        <a:pt x="288895" y="545926"/>
                        <a:pt x="288887" y="1037876"/>
                        <a:pt x="288880" y="1529827"/>
                      </a:cubicBezTo>
                      <a:cubicBezTo>
                        <a:pt x="258787" y="1598934"/>
                        <a:pt x="120365" y="1628598"/>
                        <a:pt x="0" y="1618811"/>
                      </a:cubicBezTo>
                      <a:cubicBezTo>
                        <a:pt x="0" y="1269561"/>
                        <a:pt x="21206" y="403228"/>
                        <a:pt x="21206" y="53978"/>
                      </a:cubicBezTo>
                      <a:cubicBezTo>
                        <a:pt x="21206" y="24168"/>
                        <a:pt x="27317" y="0"/>
                        <a:pt x="5712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rgbClr val="92D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9D1689EE-F9B8-41D1-B616-AC987CA32827}"/>
                    </a:ext>
                  </a:extLst>
                </p:cNvPr>
                <p:cNvGrpSpPr/>
                <p:nvPr/>
              </p:nvGrpSpPr>
              <p:grpSpPr>
                <a:xfrm>
                  <a:off x="1450975" y="2963816"/>
                  <a:ext cx="1428750" cy="182609"/>
                  <a:chOff x="2162175" y="2992391"/>
                  <a:chExt cx="2184404" cy="309609"/>
                </a:xfrm>
                <a:grpFill/>
              </p:grpSpPr>
              <p:sp>
                <p:nvSpPr>
                  <p:cNvPr id="261" name="四角形: 上の 2 つの角を丸める 3078">
                    <a:extLst>
                      <a:ext uri="{FF2B5EF4-FFF2-40B4-BE49-F238E27FC236}">
                        <a16:creationId xmlns:a16="http://schemas.microsoft.com/office/drawing/2014/main" id="{76BCF56E-1D40-49D6-B448-3F213FF6F3C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641731" y="2597152"/>
                    <a:ext cx="285747" cy="1123949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21029"/>
                      <a:gd name="connsiteY0" fmla="*/ 0 h 1117419"/>
                      <a:gd name="connsiteX1" fmla="*/ 234951 w 321029"/>
                      <a:gd name="connsiteY1" fmla="*/ 0 h 1117419"/>
                      <a:gd name="connsiteX2" fmla="*/ 288926 w 321029"/>
                      <a:gd name="connsiteY2" fmla="*/ 53975 h 1117419"/>
                      <a:gd name="connsiteX3" fmla="*/ 288926 w 321029"/>
                      <a:gd name="connsiteY3" fmla="*/ 1101725 h 1117419"/>
                      <a:gd name="connsiteX4" fmla="*/ 321029 w 321029"/>
                      <a:gd name="connsiteY4" fmla="*/ 1117419 h 1117419"/>
                      <a:gd name="connsiteX5" fmla="*/ 0 w 321029"/>
                      <a:gd name="connsiteY5" fmla="*/ 685803 h 1117419"/>
                      <a:gd name="connsiteX6" fmla="*/ 3176 w 321029"/>
                      <a:gd name="connsiteY6" fmla="*/ 53975 h 1117419"/>
                      <a:gd name="connsiteX7" fmla="*/ 57151 w 321029"/>
                      <a:gd name="connsiteY7" fmla="*/ 0 h 1117419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029" h="1111141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cubicBezTo>
                          <a:pt x="299627" y="406364"/>
                          <a:pt x="278225" y="727364"/>
                          <a:pt x="321029" y="1111141"/>
                        </a:cubicBez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adFill>
                    <a:gsLst>
                      <a:gs pos="59000">
                        <a:schemeClr val="accent4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" name="四角形: 上の 2 つの角を丸める 3078">
                    <a:extLst>
                      <a:ext uri="{FF2B5EF4-FFF2-40B4-BE49-F238E27FC236}">
                        <a16:creationId xmlns:a16="http://schemas.microsoft.com/office/drawing/2014/main" id="{B3D73D2F-05CC-43B2-A8D0-AB1B1476F572}"/>
                      </a:ext>
                    </a:extLst>
                  </p:cNvPr>
                  <p:cNvSpPr/>
                  <p:nvPr/>
                </p:nvSpPr>
                <p:spPr>
                  <a:xfrm rot="16031774">
                    <a:off x="3385103" y="2586771"/>
                    <a:ext cx="306977" cy="111821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77132 w 308907"/>
                      <a:gd name="connsiteY0" fmla="*/ 0 h 1101725"/>
                      <a:gd name="connsiteX1" fmla="*/ 254932 w 308907"/>
                      <a:gd name="connsiteY1" fmla="*/ 0 h 1101725"/>
                      <a:gd name="connsiteX2" fmla="*/ 308907 w 308907"/>
                      <a:gd name="connsiteY2" fmla="*/ 53975 h 1101725"/>
                      <a:gd name="connsiteX3" fmla="*/ 308907 w 308907"/>
                      <a:gd name="connsiteY3" fmla="*/ 1101725 h 1101725"/>
                      <a:gd name="connsiteX4" fmla="*/ 308907 w 308907"/>
                      <a:gd name="connsiteY4" fmla="*/ 1101725 h 1101725"/>
                      <a:gd name="connsiteX5" fmla="*/ 0 w 308907"/>
                      <a:gd name="connsiteY5" fmla="*/ 659802 h 1101725"/>
                      <a:gd name="connsiteX6" fmla="*/ 23157 w 308907"/>
                      <a:gd name="connsiteY6" fmla="*/ 53975 h 1101725"/>
                      <a:gd name="connsiteX7" fmla="*/ 77132 w 308907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0 w 330806"/>
                      <a:gd name="connsiteY4" fmla="*/ 668286 h 1101725"/>
                      <a:gd name="connsiteX5" fmla="*/ 45056 w 330806"/>
                      <a:gd name="connsiteY5" fmla="*/ 53975 h 1101725"/>
                      <a:gd name="connsiteX6" fmla="*/ 99031 w 330806"/>
                      <a:gd name="connsiteY6" fmla="*/ 0 h 1101725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30806 w 344883"/>
                      <a:gd name="connsiteY2" fmla="*/ 53975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44883 w 344883"/>
                      <a:gd name="connsiteY2" fmla="*/ 57724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4883" h="1105474">
                        <a:moveTo>
                          <a:pt x="99031" y="0"/>
                        </a:moveTo>
                        <a:lnTo>
                          <a:pt x="276831" y="0"/>
                        </a:lnTo>
                        <a:cubicBezTo>
                          <a:pt x="306641" y="0"/>
                          <a:pt x="344883" y="27914"/>
                          <a:pt x="344883" y="57724"/>
                        </a:cubicBezTo>
                        <a:cubicBezTo>
                          <a:pt x="344883" y="406974"/>
                          <a:pt x="316555" y="751861"/>
                          <a:pt x="344883" y="1105474"/>
                        </a:cubicBezTo>
                        <a:lnTo>
                          <a:pt x="0" y="668286"/>
                        </a:lnTo>
                        <a:cubicBezTo>
                          <a:pt x="32588" y="311012"/>
                          <a:pt x="45056" y="403225"/>
                          <a:pt x="45056" y="53975"/>
                        </a:cubicBezTo>
                        <a:cubicBezTo>
                          <a:pt x="45056" y="24165"/>
                          <a:pt x="69221" y="0"/>
                          <a:pt x="9903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3" name="四角形: 上の 2 つの角を丸める 3078">
                    <a:extLst>
                      <a:ext uri="{FF2B5EF4-FFF2-40B4-BE49-F238E27FC236}">
                        <a16:creationId xmlns:a16="http://schemas.microsoft.com/office/drawing/2014/main" id="{F7F51D94-B913-40CD-8041-C54C92FC0F0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2794003" y="2597152"/>
                    <a:ext cx="295278" cy="110807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07979"/>
                      <a:gd name="connsiteY0" fmla="*/ 0 h 1104903"/>
                      <a:gd name="connsiteX1" fmla="*/ 234951 w 307979"/>
                      <a:gd name="connsiteY1" fmla="*/ 0 h 1104903"/>
                      <a:gd name="connsiteX2" fmla="*/ 288926 w 307979"/>
                      <a:gd name="connsiteY2" fmla="*/ 53975 h 1104903"/>
                      <a:gd name="connsiteX3" fmla="*/ 288926 w 307979"/>
                      <a:gd name="connsiteY3" fmla="*/ 1101725 h 1104903"/>
                      <a:gd name="connsiteX4" fmla="*/ 307979 w 307979"/>
                      <a:gd name="connsiteY4" fmla="*/ 1104903 h 1104903"/>
                      <a:gd name="connsiteX5" fmla="*/ 0 w 307979"/>
                      <a:gd name="connsiteY5" fmla="*/ 685803 h 1104903"/>
                      <a:gd name="connsiteX6" fmla="*/ 3176 w 307979"/>
                      <a:gd name="connsiteY6" fmla="*/ 53975 h 1104903"/>
                      <a:gd name="connsiteX7" fmla="*/ 57151 w 307979"/>
                      <a:gd name="connsiteY7" fmla="*/ 0 h 1104903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3975 w 295278"/>
                      <a:gd name="connsiteY0" fmla="*/ 0 h 1108078"/>
                      <a:gd name="connsiteX1" fmla="*/ 231775 w 295278"/>
                      <a:gd name="connsiteY1" fmla="*/ 0 h 1108078"/>
                      <a:gd name="connsiteX2" fmla="*/ 285750 w 295278"/>
                      <a:gd name="connsiteY2" fmla="*/ 53975 h 1108078"/>
                      <a:gd name="connsiteX3" fmla="*/ 295278 w 295278"/>
                      <a:gd name="connsiteY3" fmla="*/ 1108078 h 1108078"/>
                      <a:gd name="connsiteX4" fmla="*/ 9524 w 295278"/>
                      <a:gd name="connsiteY4" fmla="*/ 688978 h 1108078"/>
                      <a:gd name="connsiteX5" fmla="*/ 0 w 295278"/>
                      <a:gd name="connsiteY5" fmla="*/ 53975 h 1108078"/>
                      <a:gd name="connsiteX6" fmla="*/ 53975 w 295278"/>
                      <a:gd name="connsiteY6" fmla="*/ 0 h 1108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5278" h="1108078">
                        <a:moveTo>
                          <a:pt x="53975" y="0"/>
                        </a:moveTo>
                        <a:lnTo>
                          <a:pt x="231775" y="0"/>
                        </a:lnTo>
                        <a:cubicBezTo>
                          <a:pt x="261585" y="0"/>
                          <a:pt x="285750" y="24165"/>
                          <a:pt x="285750" y="53975"/>
                        </a:cubicBezTo>
                        <a:cubicBezTo>
                          <a:pt x="288926" y="405343"/>
                          <a:pt x="266702" y="740835"/>
                          <a:pt x="295278" y="1108078"/>
                        </a:cubicBezTo>
                        <a:lnTo>
                          <a:pt x="9524" y="688978"/>
                        </a:lnTo>
                        <a:cubicBezTo>
                          <a:pt x="9524" y="339728"/>
                          <a:pt x="0" y="403225"/>
                          <a:pt x="0" y="53975"/>
                        </a:cubicBezTo>
                        <a:cubicBezTo>
                          <a:pt x="0" y="24165"/>
                          <a:pt x="24165" y="0"/>
                          <a:pt x="53975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4" name="四角形: 上の 2 つの角を丸める 3078">
                    <a:extLst>
                      <a:ext uri="{FF2B5EF4-FFF2-40B4-BE49-F238E27FC236}">
                        <a16:creationId xmlns:a16="http://schemas.microsoft.com/office/drawing/2014/main" id="{74588A77-3D20-4A25-806B-A891E66545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8575" y="2593975"/>
                    <a:ext cx="288926" cy="1101725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926" h="1101725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lnTo>
                          <a:pt x="288926" y="1101725"/>
                        </a:lnTo>
                        <a:lnTo>
                          <a:pt x="288926" y="1101725"/>
                        </a:ln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3CE9B3A-B5AC-41C5-A232-9C92CE425C15}"/>
                  </a:ext>
                </a:extLst>
              </p:cNvPr>
              <p:cNvGrpSpPr/>
              <p:nvPr/>
            </p:nvGrpSpPr>
            <p:grpSpPr>
              <a:xfrm>
                <a:off x="1508125" y="3098243"/>
                <a:ext cx="3369041" cy="382030"/>
                <a:chOff x="1450975" y="2799793"/>
                <a:chExt cx="3369041" cy="382030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7A0D45DE-8ECF-4EB5-BD78-0D726FC5DC03}"/>
                    </a:ext>
                  </a:extLst>
                </p:cNvPr>
                <p:cNvSpPr/>
                <p:nvPr/>
              </p:nvSpPr>
              <p:spPr>
                <a:xfrm>
                  <a:off x="3281331" y="2799793"/>
                  <a:ext cx="1425211" cy="32696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70000">
                      <a:srgbClr val="006600"/>
                    </a:gs>
                    <a:gs pos="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F987B55B-9B47-4E4F-9EFC-ACC9C9D7865A}"/>
                    </a:ext>
                  </a:extLst>
                </p:cNvPr>
                <p:cNvSpPr/>
                <p:nvPr/>
              </p:nvSpPr>
              <p:spPr>
                <a:xfrm rot="287098">
                  <a:off x="3269167" y="2891737"/>
                  <a:ext cx="1550849" cy="284400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6378" h="319862">
                      <a:moveTo>
                        <a:pt x="763149" y="0"/>
                      </a:moveTo>
                      <a:cubicBezTo>
                        <a:pt x="1133687" y="0"/>
                        <a:pt x="1442837" y="114896"/>
                        <a:pt x="1514334" y="267635"/>
                      </a:cubicBezTo>
                      <a:lnTo>
                        <a:pt x="1526378" y="319862"/>
                      </a:lnTo>
                      <a:lnTo>
                        <a:pt x="1473906" y="314647"/>
                      </a:lnTo>
                      <a:cubicBezTo>
                        <a:pt x="1254922" y="297685"/>
                        <a:pt x="1014160" y="288306"/>
                        <a:pt x="761436" y="288306"/>
                      </a:cubicBezTo>
                      <a:cubicBezTo>
                        <a:pt x="508712" y="288306"/>
                        <a:pt x="267951" y="297685"/>
                        <a:pt x="48966" y="314647"/>
                      </a:cubicBezTo>
                      <a:lnTo>
                        <a:pt x="0" y="319514"/>
                      </a:lnTo>
                      <a:lnTo>
                        <a:pt x="11964" y="267635"/>
                      </a:lnTo>
                      <a:cubicBezTo>
                        <a:pt x="83462" y="114896"/>
                        <a:pt x="392611" y="0"/>
                        <a:pt x="763149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6600"/>
                    </a:gs>
                    <a:gs pos="30000">
                      <a:srgbClr val="92D05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3B545F7D-DE58-4D4F-9D99-54EE212224BA}"/>
                    </a:ext>
                  </a:extLst>
                </p:cNvPr>
                <p:cNvSpPr/>
                <p:nvPr/>
              </p:nvSpPr>
              <p:spPr>
                <a:xfrm rot="287098">
                  <a:off x="3183939" y="3111030"/>
                  <a:ext cx="1619996" cy="70793"/>
                </a:xfrm>
                <a:custGeom>
                  <a:avLst/>
                  <a:gdLst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1436 w 1526378"/>
                    <a:gd name="connsiteY4" fmla="*/ 288306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48966 w 1526378"/>
                    <a:gd name="connsiteY5" fmla="*/ 314647 h 319862"/>
                    <a:gd name="connsiteX6" fmla="*/ 0 w 1526378"/>
                    <a:gd name="connsiteY6" fmla="*/ 319514 h 319862"/>
                    <a:gd name="connsiteX7" fmla="*/ 11964 w 1526378"/>
                    <a:gd name="connsiteY7" fmla="*/ 267635 h 319862"/>
                    <a:gd name="connsiteX8" fmla="*/ 763149 w 1526378"/>
                    <a:gd name="connsiteY8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1473906 w 1526378"/>
                    <a:gd name="connsiteY3" fmla="*/ 314647 h 319862"/>
                    <a:gd name="connsiteX4" fmla="*/ 762671 w 1526378"/>
                    <a:gd name="connsiteY4" fmla="*/ 169357 h 319862"/>
                    <a:gd name="connsiteX5" fmla="*/ 0 w 1526378"/>
                    <a:gd name="connsiteY5" fmla="*/ 319514 h 319862"/>
                    <a:gd name="connsiteX6" fmla="*/ 11964 w 1526378"/>
                    <a:gd name="connsiteY6" fmla="*/ 267635 h 319862"/>
                    <a:gd name="connsiteX7" fmla="*/ 763149 w 1526378"/>
                    <a:gd name="connsiteY7" fmla="*/ 0 h 319862"/>
                    <a:gd name="connsiteX0" fmla="*/ 763149 w 1526378"/>
                    <a:gd name="connsiteY0" fmla="*/ 0 h 319862"/>
                    <a:gd name="connsiteX1" fmla="*/ 1514334 w 1526378"/>
                    <a:gd name="connsiteY1" fmla="*/ 267635 h 319862"/>
                    <a:gd name="connsiteX2" fmla="*/ 1526378 w 1526378"/>
                    <a:gd name="connsiteY2" fmla="*/ 319862 h 319862"/>
                    <a:gd name="connsiteX3" fmla="*/ 762671 w 1526378"/>
                    <a:gd name="connsiteY3" fmla="*/ 169357 h 319862"/>
                    <a:gd name="connsiteX4" fmla="*/ 0 w 1526378"/>
                    <a:gd name="connsiteY4" fmla="*/ 319514 h 319862"/>
                    <a:gd name="connsiteX5" fmla="*/ 11964 w 1526378"/>
                    <a:gd name="connsiteY5" fmla="*/ 267635 h 319862"/>
                    <a:gd name="connsiteX6" fmla="*/ 763149 w 1526378"/>
                    <a:gd name="connsiteY6" fmla="*/ 0 h 319862"/>
                    <a:gd name="connsiteX0" fmla="*/ 759419 w 1526378"/>
                    <a:gd name="connsiteY0" fmla="*/ -2 h 368831"/>
                    <a:gd name="connsiteX1" fmla="*/ 1514334 w 1526378"/>
                    <a:gd name="connsiteY1" fmla="*/ 316604 h 368831"/>
                    <a:gd name="connsiteX2" fmla="*/ 1526378 w 1526378"/>
                    <a:gd name="connsiteY2" fmla="*/ 368831 h 368831"/>
                    <a:gd name="connsiteX3" fmla="*/ 762671 w 1526378"/>
                    <a:gd name="connsiteY3" fmla="*/ 218326 h 368831"/>
                    <a:gd name="connsiteX4" fmla="*/ 0 w 1526378"/>
                    <a:gd name="connsiteY4" fmla="*/ 368483 h 368831"/>
                    <a:gd name="connsiteX5" fmla="*/ 11964 w 1526378"/>
                    <a:gd name="connsiteY5" fmla="*/ 316604 h 368831"/>
                    <a:gd name="connsiteX6" fmla="*/ 759419 w 1526378"/>
                    <a:gd name="connsiteY6" fmla="*/ -2 h 368831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  <a:gd name="connsiteX0" fmla="*/ 759419 w 1526378"/>
                    <a:gd name="connsiteY0" fmla="*/ 6876 h 375709"/>
                    <a:gd name="connsiteX1" fmla="*/ 1514334 w 1526378"/>
                    <a:gd name="connsiteY1" fmla="*/ 323482 h 375709"/>
                    <a:gd name="connsiteX2" fmla="*/ 1526378 w 1526378"/>
                    <a:gd name="connsiteY2" fmla="*/ 375709 h 375709"/>
                    <a:gd name="connsiteX3" fmla="*/ 762671 w 1526378"/>
                    <a:gd name="connsiteY3" fmla="*/ 225204 h 375709"/>
                    <a:gd name="connsiteX4" fmla="*/ 0 w 1526378"/>
                    <a:gd name="connsiteY4" fmla="*/ 375361 h 375709"/>
                    <a:gd name="connsiteX5" fmla="*/ 11964 w 1526378"/>
                    <a:gd name="connsiteY5" fmla="*/ 323482 h 375709"/>
                    <a:gd name="connsiteX6" fmla="*/ 759419 w 1526378"/>
                    <a:gd name="connsiteY6" fmla="*/ 6876 h 375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6378" h="375709">
                      <a:moveTo>
                        <a:pt x="759419" y="6876"/>
                      </a:moveTo>
                      <a:cubicBezTo>
                        <a:pt x="1231314" y="-40912"/>
                        <a:pt x="1442837" y="170743"/>
                        <a:pt x="1514334" y="323482"/>
                      </a:cubicBezTo>
                      <a:lnTo>
                        <a:pt x="1526378" y="375709"/>
                      </a:lnTo>
                      <a:cubicBezTo>
                        <a:pt x="1271809" y="325541"/>
                        <a:pt x="1166046" y="188302"/>
                        <a:pt x="762671" y="225204"/>
                      </a:cubicBezTo>
                      <a:cubicBezTo>
                        <a:pt x="359296" y="262106"/>
                        <a:pt x="125118" y="358981"/>
                        <a:pt x="0" y="375361"/>
                      </a:cubicBezTo>
                      <a:lnTo>
                        <a:pt x="11964" y="323482"/>
                      </a:lnTo>
                      <a:cubicBezTo>
                        <a:pt x="83462" y="170743"/>
                        <a:pt x="287524" y="54664"/>
                        <a:pt x="759419" y="687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00B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四角形: 上の 2 つの角を丸める 3078">
                  <a:extLst>
                    <a:ext uri="{FF2B5EF4-FFF2-40B4-BE49-F238E27FC236}">
                      <a16:creationId xmlns:a16="http://schemas.microsoft.com/office/drawing/2014/main" id="{82AB2815-9E2C-4768-8174-69F6B2C4DB6C}"/>
                    </a:ext>
                  </a:extLst>
                </p:cNvPr>
                <p:cNvSpPr/>
                <p:nvPr/>
              </p:nvSpPr>
              <p:spPr>
                <a:xfrm rot="16200000">
                  <a:off x="2803520" y="2528684"/>
                  <a:ext cx="152413" cy="1043730"/>
                </a:xfrm>
                <a:custGeom>
                  <a:avLst/>
                  <a:gdLst>
                    <a:gd name="connsiteX0" fmla="*/ 53975 w 285750"/>
                    <a:gd name="connsiteY0" fmla="*/ 0 h 1101725"/>
                    <a:gd name="connsiteX1" fmla="*/ 231775 w 285750"/>
                    <a:gd name="connsiteY1" fmla="*/ 0 h 1101725"/>
                    <a:gd name="connsiteX2" fmla="*/ 285750 w 285750"/>
                    <a:gd name="connsiteY2" fmla="*/ 53975 h 1101725"/>
                    <a:gd name="connsiteX3" fmla="*/ 285750 w 285750"/>
                    <a:gd name="connsiteY3" fmla="*/ 1101725 h 1101725"/>
                    <a:gd name="connsiteX4" fmla="*/ 285750 w 285750"/>
                    <a:gd name="connsiteY4" fmla="*/ 1101725 h 1101725"/>
                    <a:gd name="connsiteX5" fmla="*/ 0 w 285750"/>
                    <a:gd name="connsiteY5" fmla="*/ 1101725 h 1101725"/>
                    <a:gd name="connsiteX6" fmla="*/ 0 w 285750"/>
                    <a:gd name="connsiteY6" fmla="*/ 1101725 h 1101725"/>
                    <a:gd name="connsiteX7" fmla="*/ 0 w 285750"/>
                    <a:gd name="connsiteY7" fmla="*/ 53975 h 1101725"/>
                    <a:gd name="connsiteX8" fmla="*/ 53975 w 285750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3176 w 288926"/>
                    <a:gd name="connsiteY5" fmla="*/ 1101725 h 1101725"/>
                    <a:gd name="connsiteX6" fmla="*/ 0 w 288926"/>
                    <a:gd name="connsiteY6" fmla="*/ 685803 h 1101725"/>
                    <a:gd name="connsiteX7" fmla="*/ 3176 w 288926"/>
                    <a:gd name="connsiteY7" fmla="*/ 53975 h 1101725"/>
                    <a:gd name="connsiteX8" fmla="*/ 57151 w 288926"/>
                    <a:gd name="connsiteY8" fmla="*/ 0 h 1101725"/>
                    <a:gd name="connsiteX0" fmla="*/ 57151 w 288926"/>
                    <a:gd name="connsiteY0" fmla="*/ 0 h 1101725"/>
                    <a:gd name="connsiteX1" fmla="*/ 234951 w 288926"/>
                    <a:gd name="connsiteY1" fmla="*/ 0 h 1101725"/>
                    <a:gd name="connsiteX2" fmla="*/ 288926 w 288926"/>
                    <a:gd name="connsiteY2" fmla="*/ 53975 h 1101725"/>
                    <a:gd name="connsiteX3" fmla="*/ 288926 w 288926"/>
                    <a:gd name="connsiteY3" fmla="*/ 1101725 h 1101725"/>
                    <a:gd name="connsiteX4" fmla="*/ 288926 w 288926"/>
                    <a:gd name="connsiteY4" fmla="*/ 1101725 h 1101725"/>
                    <a:gd name="connsiteX5" fmla="*/ 0 w 288926"/>
                    <a:gd name="connsiteY5" fmla="*/ 685803 h 1101725"/>
                    <a:gd name="connsiteX6" fmla="*/ 3176 w 288926"/>
                    <a:gd name="connsiteY6" fmla="*/ 53975 h 1101725"/>
                    <a:gd name="connsiteX7" fmla="*/ 57151 w 288926"/>
                    <a:gd name="connsiteY7" fmla="*/ 0 h 1101725"/>
                    <a:gd name="connsiteX0" fmla="*/ 111289 w 343064"/>
                    <a:gd name="connsiteY0" fmla="*/ 0 h 1544862"/>
                    <a:gd name="connsiteX1" fmla="*/ 289089 w 343064"/>
                    <a:gd name="connsiteY1" fmla="*/ 0 h 1544862"/>
                    <a:gd name="connsiteX2" fmla="*/ 343064 w 343064"/>
                    <a:gd name="connsiteY2" fmla="*/ 53975 h 1544862"/>
                    <a:gd name="connsiteX3" fmla="*/ 343064 w 343064"/>
                    <a:gd name="connsiteY3" fmla="*/ 1101725 h 1544862"/>
                    <a:gd name="connsiteX4" fmla="*/ 343064 w 343064"/>
                    <a:gd name="connsiteY4" fmla="*/ 1101725 h 1544862"/>
                    <a:gd name="connsiteX5" fmla="*/ -1 w 343064"/>
                    <a:gd name="connsiteY5" fmla="*/ 1544862 h 1544862"/>
                    <a:gd name="connsiteX6" fmla="*/ 57314 w 343064"/>
                    <a:gd name="connsiteY6" fmla="*/ 53975 h 1544862"/>
                    <a:gd name="connsiteX7" fmla="*/ 111289 w 343064"/>
                    <a:gd name="connsiteY7" fmla="*/ 0 h 1544862"/>
                    <a:gd name="connsiteX0" fmla="*/ 111291 w 385171"/>
                    <a:gd name="connsiteY0" fmla="*/ 0 h 1544862"/>
                    <a:gd name="connsiteX1" fmla="*/ 289091 w 385171"/>
                    <a:gd name="connsiteY1" fmla="*/ 0 h 1544862"/>
                    <a:gd name="connsiteX2" fmla="*/ 343066 w 385171"/>
                    <a:gd name="connsiteY2" fmla="*/ 53975 h 1544862"/>
                    <a:gd name="connsiteX3" fmla="*/ 343066 w 385171"/>
                    <a:gd name="connsiteY3" fmla="*/ 1101725 h 1544862"/>
                    <a:gd name="connsiteX4" fmla="*/ 385172 w 385171"/>
                    <a:gd name="connsiteY4" fmla="*/ 1465735 h 1544862"/>
                    <a:gd name="connsiteX5" fmla="*/ 1 w 385171"/>
                    <a:gd name="connsiteY5" fmla="*/ 1544862 h 1544862"/>
                    <a:gd name="connsiteX6" fmla="*/ 57316 w 385171"/>
                    <a:gd name="connsiteY6" fmla="*/ 53975 h 1544862"/>
                    <a:gd name="connsiteX7" fmla="*/ 111291 w 385171"/>
                    <a:gd name="connsiteY7" fmla="*/ 0 h 1544862"/>
                    <a:gd name="connsiteX0" fmla="*/ 111289 w 385171"/>
                    <a:gd name="connsiteY0" fmla="*/ 0 h 1544862"/>
                    <a:gd name="connsiteX1" fmla="*/ 289089 w 385171"/>
                    <a:gd name="connsiteY1" fmla="*/ 0 h 1544862"/>
                    <a:gd name="connsiteX2" fmla="*/ 343064 w 385171"/>
                    <a:gd name="connsiteY2" fmla="*/ 53975 h 1544862"/>
                    <a:gd name="connsiteX3" fmla="*/ 385170 w 385171"/>
                    <a:gd name="connsiteY3" fmla="*/ 1465735 h 1544862"/>
                    <a:gd name="connsiteX4" fmla="*/ -1 w 385171"/>
                    <a:gd name="connsiteY4" fmla="*/ 1544862 h 1544862"/>
                    <a:gd name="connsiteX5" fmla="*/ 57314 w 385171"/>
                    <a:gd name="connsiteY5" fmla="*/ 53975 h 1544862"/>
                    <a:gd name="connsiteX6" fmla="*/ 111289 w 385171"/>
                    <a:gd name="connsiteY6" fmla="*/ 0 h 1544862"/>
                    <a:gd name="connsiteX0" fmla="*/ 81200 w 355080"/>
                    <a:gd name="connsiteY0" fmla="*/ 0 h 1584301"/>
                    <a:gd name="connsiteX1" fmla="*/ 259000 w 355080"/>
                    <a:gd name="connsiteY1" fmla="*/ 0 h 1584301"/>
                    <a:gd name="connsiteX2" fmla="*/ 312975 w 355080"/>
                    <a:gd name="connsiteY2" fmla="*/ 53975 h 1584301"/>
                    <a:gd name="connsiteX3" fmla="*/ 355081 w 355080"/>
                    <a:gd name="connsiteY3" fmla="*/ 1465735 h 1584301"/>
                    <a:gd name="connsiteX4" fmla="*/ 0 w 355080"/>
                    <a:gd name="connsiteY4" fmla="*/ 1584301 h 1584301"/>
                    <a:gd name="connsiteX5" fmla="*/ 27225 w 355080"/>
                    <a:gd name="connsiteY5" fmla="*/ 53975 h 1584301"/>
                    <a:gd name="connsiteX6" fmla="*/ 81200 w 355080"/>
                    <a:gd name="connsiteY6" fmla="*/ 0 h 1584301"/>
                    <a:gd name="connsiteX0" fmla="*/ 81200 w 312975"/>
                    <a:gd name="connsiteY0" fmla="*/ 0 h 1584301"/>
                    <a:gd name="connsiteX1" fmla="*/ 259000 w 312975"/>
                    <a:gd name="connsiteY1" fmla="*/ 0 h 1584301"/>
                    <a:gd name="connsiteX2" fmla="*/ 312975 w 312975"/>
                    <a:gd name="connsiteY2" fmla="*/ 53975 h 1584301"/>
                    <a:gd name="connsiteX3" fmla="*/ 312953 w 312975"/>
                    <a:gd name="connsiteY3" fmla="*/ 1529827 h 1584301"/>
                    <a:gd name="connsiteX4" fmla="*/ 0 w 312975"/>
                    <a:gd name="connsiteY4" fmla="*/ 1584301 h 1584301"/>
                    <a:gd name="connsiteX5" fmla="*/ 27225 w 312975"/>
                    <a:gd name="connsiteY5" fmla="*/ 53975 h 1584301"/>
                    <a:gd name="connsiteX6" fmla="*/ 81200 w 312975"/>
                    <a:gd name="connsiteY6" fmla="*/ 0 h 1584301"/>
                    <a:gd name="connsiteX0" fmla="*/ 75182 w 306957"/>
                    <a:gd name="connsiteY0" fmla="*/ 0 h 1599091"/>
                    <a:gd name="connsiteX1" fmla="*/ 252982 w 306957"/>
                    <a:gd name="connsiteY1" fmla="*/ 0 h 1599091"/>
                    <a:gd name="connsiteX2" fmla="*/ 306957 w 306957"/>
                    <a:gd name="connsiteY2" fmla="*/ 53975 h 1599091"/>
                    <a:gd name="connsiteX3" fmla="*/ 306935 w 306957"/>
                    <a:gd name="connsiteY3" fmla="*/ 1529827 h 1599091"/>
                    <a:gd name="connsiteX4" fmla="*/ 0 w 306957"/>
                    <a:gd name="connsiteY4" fmla="*/ 1599091 h 1599091"/>
                    <a:gd name="connsiteX5" fmla="*/ 21207 w 306957"/>
                    <a:gd name="connsiteY5" fmla="*/ 53975 h 1599091"/>
                    <a:gd name="connsiteX6" fmla="*/ 75182 w 306957"/>
                    <a:gd name="connsiteY6" fmla="*/ 0 h 159909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3152 w 288902"/>
                    <a:gd name="connsiteY5" fmla="*/ 53975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18811"/>
                    <a:gd name="connsiteX1" fmla="*/ 234927 w 288902"/>
                    <a:gd name="connsiteY1" fmla="*/ 0 h 1618811"/>
                    <a:gd name="connsiteX2" fmla="*/ 288902 w 288902"/>
                    <a:gd name="connsiteY2" fmla="*/ 53975 h 1618811"/>
                    <a:gd name="connsiteX3" fmla="*/ 288880 w 288902"/>
                    <a:gd name="connsiteY3" fmla="*/ 1529827 h 1618811"/>
                    <a:gd name="connsiteX4" fmla="*/ 0 w 288902"/>
                    <a:gd name="connsiteY4" fmla="*/ 1618811 h 1618811"/>
                    <a:gd name="connsiteX5" fmla="*/ 21206 w 288902"/>
                    <a:gd name="connsiteY5" fmla="*/ 53978 h 1618811"/>
                    <a:gd name="connsiteX6" fmla="*/ 57127 w 288902"/>
                    <a:gd name="connsiteY6" fmla="*/ 0 h 1618811"/>
                    <a:gd name="connsiteX0" fmla="*/ 57127 w 288902"/>
                    <a:gd name="connsiteY0" fmla="*/ 0 h 1638874"/>
                    <a:gd name="connsiteX1" fmla="*/ 234927 w 288902"/>
                    <a:gd name="connsiteY1" fmla="*/ 0 h 1638874"/>
                    <a:gd name="connsiteX2" fmla="*/ 288902 w 288902"/>
                    <a:gd name="connsiteY2" fmla="*/ 53975 h 1638874"/>
                    <a:gd name="connsiteX3" fmla="*/ 288880 w 288902"/>
                    <a:gd name="connsiteY3" fmla="*/ 1529827 h 1638874"/>
                    <a:gd name="connsiteX4" fmla="*/ 0 w 288902"/>
                    <a:gd name="connsiteY4" fmla="*/ 1618811 h 1638874"/>
                    <a:gd name="connsiteX5" fmla="*/ 21206 w 288902"/>
                    <a:gd name="connsiteY5" fmla="*/ 53978 h 1638874"/>
                    <a:gd name="connsiteX6" fmla="*/ 57127 w 288902"/>
                    <a:gd name="connsiteY6" fmla="*/ 0 h 1638874"/>
                    <a:gd name="connsiteX0" fmla="*/ 57127 w 288902"/>
                    <a:gd name="connsiteY0" fmla="*/ 0 h 1641251"/>
                    <a:gd name="connsiteX1" fmla="*/ 234927 w 288902"/>
                    <a:gd name="connsiteY1" fmla="*/ 0 h 1641251"/>
                    <a:gd name="connsiteX2" fmla="*/ 288902 w 288902"/>
                    <a:gd name="connsiteY2" fmla="*/ 53975 h 1641251"/>
                    <a:gd name="connsiteX3" fmla="*/ 288880 w 288902"/>
                    <a:gd name="connsiteY3" fmla="*/ 1529827 h 1641251"/>
                    <a:gd name="connsiteX4" fmla="*/ 0 w 288902"/>
                    <a:gd name="connsiteY4" fmla="*/ 1618811 h 1641251"/>
                    <a:gd name="connsiteX5" fmla="*/ 21206 w 288902"/>
                    <a:gd name="connsiteY5" fmla="*/ 53978 h 1641251"/>
                    <a:gd name="connsiteX6" fmla="*/ 57127 w 288902"/>
                    <a:gd name="connsiteY6" fmla="*/ 0 h 1641251"/>
                    <a:gd name="connsiteX0" fmla="*/ 57127 w 288902"/>
                    <a:gd name="connsiteY0" fmla="*/ 0 h 1637490"/>
                    <a:gd name="connsiteX1" fmla="*/ 234927 w 288902"/>
                    <a:gd name="connsiteY1" fmla="*/ 0 h 1637490"/>
                    <a:gd name="connsiteX2" fmla="*/ 288902 w 288902"/>
                    <a:gd name="connsiteY2" fmla="*/ 53975 h 1637490"/>
                    <a:gd name="connsiteX3" fmla="*/ 288880 w 288902"/>
                    <a:gd name="connsiteY3" fmla="*/ 1529827 h 1637490"/>
                    <a:gd name="connsiteX4" fmla="*/ 0 w 288902"/>
                    <a:gd name="connsiteY4" fmla="*/ 1618811 h 1637490"/>
                    <a:gd name="connsiteX5" fmla="*/ 21206 w 288902"/>
                    <a:gd name="connsiteY5" fmla="*/ 53978 h 1637490"/>
                    <a:gd name="connsiteX6" fmla="*/ 57127 w 288902"/>
                    <a:gd name="connsiteY6" fmla="*/ 0 h 1637490"/>
                    <a:gd name="connsiteX0" fmla="*/ 57127 w 288902"/>
                    <a:gd name="connsiteY0" fmla="*/ 0 h 1620630"/>
                    <a:gd name="connsiteX1" fmla="*/ 234927 w 288902"/>
                    <a:gd name="connsiteY1" fmla="*/ 0 h 1620630"/>
                    <a:gd name="connsiteX2" fmla="*/ 288902 w 288902"/>
                    <a:gd name="connsiteY2" fmla="*/ 53975 h 1620630"/>
                    <a:gd name="connsiteX3" fmla="*/ 288880 w 288902"/>
                    <a:gd name="connsiteY3" fmla="*/ 1529827 h 1620630"/>
                    <a:gd name="connsiteX4" fmla="*/ 0 w 288902"/>
                    <a:gd name="connsiteY4" fmla="*/ 1618811 h 1620630"/>
                    <a:gd name="connsiteX5" fmla="*/ 21206 w 288902"/>
                    <a:gd name="connsiteY5" fmla="*/ 53978 h 1620630"/>
                    <a:gd name="connsiteX6" fmla="*/ 57127 w 288902"/>
                    <a:gd name="connsiteY6" fmla="*/ 0 h 162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8902" h="1620630">
                      <a:moveTo>
                        <a:pt x="57127" y="0"/>
                      </a:moveTo>
                      <a:lnTo>
                        <a:pt x="234927" y="0"/>
                      </a:lnTo>
                      <a:cubicBezTo>
                        <a:pt x="264737" y="0"/>
                        <a:pt x="288902" y="24165"/>
                        <a:pt x="288902" y="53975"/>
                      </a:cubicBezTo>
                      <a:cubicBezTo>
                        <a:pt x="288895" y="545926"/>
                        <a:pt x="288887" y="1037876"/>
                        <a:pt x="288880" y="1529827"/>
                      </a:cubicBezTo>
                      <a:cubicBezTo>
                        <a:pt x="258787" y="1598934"/>
                        <a:pt x="120365" y="1628598"/>
                        <a:pt x="0" y="1618811"/>
                      </a:cubicBezTo>
                      <a:cubicBezTo>
                        <a:pt x="0" y="1269561"/>
                        <a:pt x="21206" y="403228"/>
                        <a:pt x="21206" y="53978"/>
                      </a:cubicBezTo>
                      <a:cubicBezTo>
                        <a:pt x="21206" y="24168"/>
                        <a:pt x="27317" y="0"/>
                        <a:pt x="5712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rgbClr val="92D05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50B9412E-E592-4F7A-87C2-2F1AEE70A3CD}"/>
                    </a:ext>
                  </a:extLst>
                </p:cNvPr>
                <p:cNvGrpSpPr/>
                <p:nvPr/>
              </p:nvGrpSpPr>
              <p:grpSpPr>
                <a:xfrm>
                  <a:off x="1450975" y="2963816"/>
                  <a:ext cx="1428750" cy="182609"/>
                  <a:chOff x="2162175" y="2992391"/>
                  <a:chExt cx="2184404" cy="309609"/>
                </a:xfrm>
                <a:grpFill/>
              </p:grpSpPr>
              <p:sp>
                <p:nvSpPr>
                  <p:cNvPr id="252" name="四角形: 上の 2 つの角を丸める 3078">
                    <a:extLst>
                      <a:ext uri="{FF2B5EF4-FFF2-40B4-BE49-F238E27FC236}">
                        <a16:creationId xmlns:a16="http://schemas.microsoft.com/office/drawing/2014/main" id="{3617249F-CA3D-40AD-89C8-A6F9CE9D8EE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641731" y="2597152"/>
                    <a:ext cx="285747" cy="1123949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21029"/>
                      <a:gd name="connsiteY0" fmla="*/ 0 h 1117419"/>
                      <a:gd name="connsiteX1" fmla="*/ 234951 w 321029"/>
                      <a:gd name="connsiteY1" fmla="*/ 0 h 1117419"/>
                      <a:gd name="connsiteX2" fmla="*/ 288926 w 321029"/>
                      <a:gd name="connsiteY2" fmla="*/ 53975 h 1117419"/>
                      <a:gd name="connsiteX3" fmla="*/ 288926 w 321029"/>
                      <a:gd name="connsiteY3" fmla="*/ 1101725 h 1117419"/>
                      <a:gd name="connsiteX4" fmla="*/ 321029 w 321029"/>
                      <a:gd name="connsiteY4" fmla="*/ 1117419 h 1117419"/>
                      <a:gd name="connsiteX5" fmla="*/ 0 w 321029"/>
                      <a:gd name="connsiteY5" fmla="*/ 685803 h 1117419"/>
                      <a:gd name="connsiteX6" fmla="*/ 3176 w 321029"/>
                      <a:gd name="connsiteY6" fmla="*/ 53975 h 1117419"/>
                      <a:gd name="connsiteX7" fmla="*/ 57151 w 321029"/>
                      <a:gd name="connsiteY7" fmla="*/ 0 h 1117419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  <a:gd name="connsiteX0" fmla="*/ 57151 w 321029"/>
                      <a:gd name="connsiteY0" fmla="*/ 0 h 1111141"/>
                      <a:gd name="connsiteX1" fmla="*/ 234951 w 321029"/>
                      <a:gd name="connsiteY1" fmla="*/ 0 h 1111141"/>
                      <a:gd name="connsiteX2" fmla="*/ 288926 w 321029"/>
                      <a:gd name="connsiteY2" fmla="*/ 53975 h 1111141"/>
                      <a:gd name="connsiteX3" fmla="*/ 321029 w 321029"/>
                      <a:gd name="connsiteY3" fmla="*/ 1111141 h 1111141"/>
                      <a:gd name="connsiteX4" fmla="*/ 0 w 321029"/>
                      <a:gd name="connsiteY4" fmla="*/ 685803 h 1111141"/>
                      <a:gd name="connsiteX5" fmla="*/ 3176 w 321029"/>
                      <a:gd name="connsiteY5" fmla="*/ 53975 h 1111141"/>
                      <a:gd name="connsiteX6" fmla="*/ 57151 w 321029"/>
                      <a:gd name="connsiteY6" fmla="*/ 0 h 11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029" h="1111141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cubicBezTo>
                          <a:pt x="299627" y="406364"/>
                          <a:pt x="278225" y="727364"/>
                          <a:pt x="321029" y="1111141"/>
                        </a:cubicBez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adFill>
                    <a:gsLst>
                      <a:gs pos="59000">
                        <a:schemeClr val="accent4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3" name="四角形: 上の 2 つの角を丸める 3078">
                    <a:extLst>
                      <a:ext uri="{FF2B5EF4-FFF2-40B4-BE49-F238E27FC236}">
                        <a16:creationId xmlns:a16="http://schemas.microsoft.com/office/drawing/2014/main" id="{CC5BC680-0FA8-4509-B02C-A6FA537516EA}"/>
                      </a:ext>
                    </a:extLst>
                  </p:cNvPr>
                  <p:cNvSpPr/>
                  <p:nvPr/>
                </p:nvSpPr>
                <p:spPr>
                  <a:xfrm rot="16031774">
                    <a:off x="3385103" y="2586771"/>
                    <a:ext cx="306977" cy="111821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77132 w 308907"/>
                      <a:gd name="connsiteY0" fmla="*/ 0 h 1101725"/>
                      <a:gd name="connsiteX1" fmla="*/ 254932 w 308907"/>
                      <a:gd name="connsiteY1" fmla="*/ 0 h 1101725"/>
                      <a:gd name="connsiteX2" fmla="*/ 308907 w 308907"/>
                      <a:gd name="connsiteY2" fmla="*/ 53975 h 1101725"/>
                      <a:gd name="connsiteX3" fmla="*/ 308907 w 308907"/>
                      <a:gd name="connsiteY3" fmla="*/ 1101725 h 1101725"/>
                      <a:gd name="connsiteX4" fmla="*/ 308907 w 308907"/>
                      <a:gd name="connsiteY4" fmla="*/ 1101725 h 1101725"/>
                      <a:gd name="connsiteX5" fmla="*/ 0 w 308907"/>
                      <a:gd name="connsiteY5" fmla="*/ 659802 h 1101725"/>
                      <a:gd name="connsiteX6" fmla="*/ 23157 w 308907"/>
                      <a:gd name="connsiteY6" fmla="*/ 53975 h 1101725"/>
                      <a:gd name="connsiteX7" fmla="*/ 77132 w 308907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1731 w 323506"/>
                      <a:gd name="connsiteY0" fmla="*/ 0 h 1101725"/>
                      <a:gd name="connsiteX1" fmla="*/ 269531 w 323506"/>
                      <a:gd name="connsiteY1" fmla="*/ 0 h 1101725"/>
                      <a:gd name="connsiteX2" fmla="*/ 323506 w 323506"/>
                      <a:gd name="connsiteY2" fmla="*/ 53975 h 1101725"/>
                      <a:gd name="connsiteX3" fmla="*/ 323506 w 323506"/>
                      <a:gd name="connsiteY3" fmla="*/ 1101725 h 1101725"/>
                      <a:gd name="connsiteX4" fmla="*/ 323506 w 323506"/>
                      <a:gd name="connsiteY4" fmla="*/ 1101725 h 1101725"/>
                      <a:gd name="connsiteX5" fmla="*/ 0 w 323506"/>
                      <a:gd name="connsiteY5" fmla="*/ 665457 h 1101725"/>
                      <a:gd name="connsiteX6" fmla="*/ 37756 w 323506"/>
                      <a:gd name="connsiteY6" fmla="*/ 53975 h 1101725"/>
                      <a:gd name="connsiteX7" fmla="*/ 91731 w 3235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330806 w 330806"/>
                      <a:gd name="connsiteY4" fmla="*/ 1101725 h 1101725"/>
                      <a:gd name="connsiteX5" fmla="*/ 0 w 330806"/>
                      <a:gd name="connsiteY5" fmla="*/ 668286 h 1101725"/>
                      <a:gd name="connsiteX6" fmla="*/ 45056 w 330806"/>
                      <a:gd name="connsiteY6" fmla="*/ 53975 h 1101725"/>
                      <a:gd name="connsiteX7" fmla="*/ 99031 w 330806"/>
                      <a:gd name="connsiteY7" fmla="*/ 0 h 1101725"/>
                      <a:gd name="connsiteX0" fmla="*/ 99031 w 330806"/>
                      <a:gd name="connsiteY0" fmla="*/ 0 h 1101725"/>
                      <a:gd name="connsiteX1" fmla="*/ 276831 w 330806"/>
                      <a:gd name="connsiteY1" fmla="*/ 0 h 1101725"/>
                      <a:gd name="connsiteX2" fmla="*/ 330806 w 330806"/>
                      <a:gd name="connsiteY2" fmla="*/ 53975 h 1101725"/>
                      <a:gd name="connsiteX3" fmla="*/ 330806 w 330806"/>
                      <a:gd name="connsiteY3" fmla="*/ 1101725 h 1101725"/>
                      <a:gd name="connsiteX4" fmla="*/ 0 w 330806"/>
                      <a:gd name="connsiteY4" fmla="*/ 668286 h 1101725"/>
                      <a:gd name="connsiteX5" fmla="*/ 45056 w 330806"/>
                      <a:gd name="connsiteY5" fmla="*/ 53975 h 1101725"/>
                      <a:gd name="connsiteX6" fmla="*/ 99031 w 330806"/>
                      <a:gd name="connsiteY6" fmla="*/ 0 h 1101725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30806 w 344883"/>
                      <a:gd name="connsiteY2" fmla="*/ 53975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  <a:gd name="connsiteX0" fmla="*/ 99031 w 344883"/>
                      <a:gd name="connsiteY0" fmla="*/ 0 h 1105474"/>
                      <a:gd name="connsiteX1" fmla="*/ 276831 w 344883"/>
                      <a:gd name="connsiteY1" fmla="*/ 0 h 1105474"/>
                      <a:gd name="connsiteX2" fmla="*/ 344883 w 344883"/>
                      <a:gd name="connsiteY2" fmla="*/ 57724 h 1105474"/>
                      <a:gd name="connsiteX3" fmla="*/ 344883 w 344883"/>
                      <a:gd name="connsiteY3" fmla="*/ 1105474 h 1105474"/>
                      <a:gd name="connsiteX4" fmla="*/ 0 w 344883"/>
                      <a:gd name="connsiteY4" fmla="*/ 668286 h 1105474"/>
                      <a:gd name="connsiteX5" fmla="*/ 45056 w 344883"/>
                      <a:gd name="connsiteY5" fmla="*/ 53975 h 1105474"/>
                      <a:gd name="connsiteX6" fmla="*/ 99031 w 344883"/>
                      <a:gd name="connsiteY6" fmla="*/ 0 h 1105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4883" h="1105474">
                        <a:moveTo>
                          <a:pt x="99031" y="0"/>
                        </a:moveTo>
                        <a:lnTo>
                          <a:pt x="276831" y="0"/>
                        </a:lnTo>
                        <a:cubicBezTo>
                          <a:pt x="306641" y="0"/>
                          <a:pt x="344883" y="27914"/>
                          <a:pt x="344883" y="57724"/>
                        </a:cubicBezTo>
                        <a:cubicBezTo>
                          <a:pt x="344883" y="406974"/>
                          <a:pt x="316555" y="751861"/>
                          <a:pt x="344883" y="1105474"/>
                        </a:cubicBezTo>
                        <a:lnTo>
                          <a:pt x="0" y="668286"/>
                        </a:lnTo>
                        <a:cubicBezTo>
                          <a:pt x="32588" y="311012"/>
                          <a:pt x="45056" y="403225"/>
                          <a:pt x="45056" y="53975"/>
                        </a:cubicBezTo>
                        <a:cubicBezTo>
                          <a:pt x="45056" y="24165"/>
                          <a:pt x="69221" y="0"/>
                          <a:pt x="9903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4" name="四角形: 上の 2 つの角を丸める 3078">
                    <a:extLst>
                      <a:ext uri="{FF2B5EF4-FFF2-40B4-BE49-F238E27FC236}">
                        <a16:creationId xmlns:a16="http://schemas.microsoft.com/office/drawing/2014/main" id="{15D68B6E-E159-4DA4-A973-3DECA38A83E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2794003" y="2597152"/>
                    <a:ext cx="295278" cy="1108078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  <a:gd name="connsiteX0" fmla="*/ 57151 w 307979"/>
                      <a:gd name="connsiteY0" fmla="*/ 0 h 1104903"/>
                      <a:gd name="connsiteX1" fmla="*/ 234951 w 307979"/>
                      <a:gd name="connsiteY1" fmla="*/ 0 h 1104903"/>
                      <a:gd name="connsiteX2" fmla="*/ 288926 w 307979"/>
                      <a:gd name="connsiteY2" fmla="*/ 53975 h 1104903"/>
                      <a:gd name="connsiteX3" fmla="*/ 288926 w 307979"/>
                      <a:gd name="connsiteY3" fmla="*/ 1101725 h 1104903"/>
                      <a:gd name="connsiteX4" fmla="*/ 307979 w 307979"/>
                      <a:gd name="connsiteY4" fmla="*/ 1104903 h 1104903"/>
                      <a:gd name="connsiteX5" fmla="*/ 0 w 307979"/>
                      <a:gd name="connsiteY5" fmla="*/ 685803 h 1104903"/>
                      <a:gd name="connsiteX6" fmla="*/ 3176 w 307979"/>
                      <a:gd name="connsiteY6" fmla="*/ 53975 h 1104903"/>
                      <a:gd name="connsiteX7" fmla="*/ 57151 w 307979"/>
                      <a:gd name="connsiteY7" fmla="*/ 0 h 1104903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0 w 288926"/>
                      <a:gd name="connsiteY4" fmla="*/ 685803 h 1101725"/>
                      <a:gd name="connsiteX5" fmla="*/ 3176 w 288926"/>
                      <a:gd name="connsiteY5" fmla="*/ 53975 h 1101725"/>
                      <a:gd name="connsiteX6" fmla="*/ 57151 w 288926"/>
                      <a:gd name="connsiteY6" fmla="*/ 0 h 1101725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7151 w 298454"/>
                      <a:gd name="connsiteY0" fmla="*/ 0 h 1108078"/>
                      <a:gd name="connsiteX1" fmla="*/ 234951 w 298454"/>
                      <a:gd name="connsiteY1" fmla="*/ 0 h 1108078"/>
                      <a:gd name="connsiteX2" fmla="*/ 288926 w 298454"/>
                      <a:gd name="connsiteY2" fmla="*/ 53975 h 1108078"/>
                      <a:gd name="connsiteX3" fmla="*/ 298454 w 298454"/>
                      <a:gd name="connsiteY3" fmla="*/ 1108078 h 1108078"/>
                      <a:gd name="connsiteX4" fmla="*/ 0 w 298454"/>
                      <a:gd name="connsiteY4" fmla="*/ 685803 h 1108078"/>
                      <a:gd name="connsiteX5" fmla="*/ 3176 w 298454"/>
                      <a:gd name="connsiteY5" fmla="*/ 53975 h 1108078"/>
                      <a:gd name="connsiteX6" fmla="*/ 57151 w 298454"/>
                      <a:gd name="connsiteY6" fmla="*/ 0 h 1108078"/>
                      <a:gd name="connsiteX0" fmla="*/ 53975 w 295278"/>
                      <a:gd name="connsiteY0" fmla="*/ 0 h 1108078"/>
                      <a:gd name="connsiteX1" fmla="*/ 231775 w 295278"/>
                      <a:gd name="connsiteY1" fmla="*/ 0 h 1108078"/>
                      <a:gd name="connsiteX2" fmla="*/ 285750 w 295278"/>
                      <a:gd name="connsiteY2" fmla="*/ 53975 h 1108078"/>
                      <a:gd name="connsiteX3" fmla="*/ 295278 w 295278"/>
                      <a:gd name="connsiteY3" fmla="*/ 1108078 h 1108078"/>
                      <a:gd name="connsiteX4" fmla="*/ 9524 w 295278"/>
                      <a:gd name="connsiteY4" fmla="*/ 688978 h 1108078"/>
                      <a:gd name="connsiteX5" fmla="*/ 0 w 295278"/>
                      <a:gd name="connsiteY5" fmla="*/ 53975 h 1108078"/>
                      <a:gd name="connsiteX6" fmla="*/ 53975 w 295278"/>
                      <a:gd name="connsiteY6" fmla="*/ 0 h 1108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5278" h="1108078">
                        <a:moveTo>
                          <a:pt x="53975" y="0"/>
                        </a:moveTo>
                        <a:lnTo>
                          <a:pt x="231775" y="0"/>
                        </a:lnTo>
                        <a:cubicBezTo>
                          <a:pt x="261585" y="0"/>
                          <a:pt x="285750" y="24165"/>
                          <a:pt x="285750" y="53975"/>
                        </a:cubicBezTo>
                        <a:cubicBezTo>
                          <a:pt x="288926" y="405343"/>
                          <a:pt x="266702" y="740835"/>
                          <a:pt x="295278" y="1108078"/>
                        </a:cubicBezTo>
                        <a:lnTo>
                          <a:pt x="9524" y="688978"/>
                        </a:lnTo>
                        <a:cubicBezTo>
                          <a:pt x="9524" y="339728"/>
                          <a:pt x="0" y="403225"/>
                          <a:pt x="0" y="53975"/>
                        </a:cubicBezTo>
                        <a:cubicBezTo>
                          <a:pt x="0" y="24165"/>
                          <a:pt x="24165" y="0"/>
                          <a:pt x="53975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5" name="四角形: 上の 2 つの角を丸める 3078">
                    <a:extLst>
                      <a:ext uri="{FF2B5EF4-FFF2-40B4-BE49-F238E27FC236}">
                        <a16:creationId xmlns:a16="http://schemas.microsoft.com/office/drawing/2014/main" id="{8646E741-7EFB-4DF8-B47D-AB2B4BEADB6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68575" y="2593975"/>
                    <a:ext cx="288926" cy="1101725"/>
                  </a:xfrm>
                  <a:custGeom>
                    <a:avLst/>
                    <a:gdLst>
                      <a:gd name="connsiteX0" fmla="*/ 53975 w 285750"/>
                      <a:gd name="connsiteY0" fmla="*/ 0 h 1101725"/>
                      <a:gd name="connsiteX1" fmla="*/ 231775 w 285750"/>
                      <a:gd name="connsiteY1" fmla="*/ 0 h 1101725"/>
                      <a:gd name="connsiteX2" fmla="*/ 285750 w 285750"/>
                      <a:gd name="connsiteY2" fmla="*/ 53975 h 1101725"/>
                      <a:gd name="connsiteX3" fmla="*/ 285750 w 285750"/>
                      <a:gd name="connsiteY3" fmla="*/ 1101725 h 1101725"/>
                      <a:gd name="connsiteX4" fmla="*/ 285750 w 285750"/>
                      <a:gd name="connsiteY4" fmla="*/ 1101725 h 1101725"/>
                      <a:gd name="connsiteX5" fmla="*/ 0 w 285750"/>
                      <a:gd name="connsiteY5" fmla="*/ 1101725 h 1101725"/>
                      <a:gd name="connsiteX6" fmla="*/ 0 w 285750"/>
                      <a:gd name="connsiteY6" fmla="*/ 1101725 h 1101725"/>
                      <a:gd name="connsiteX7" fmla="*/ 0 w 285750"/>
                      <a:gd name="connsiteY7" fmla="*/ 53975 h 1101725"/>
                      <a:gd name="connsiteX8" fmla="*/ 53975 w 285750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3176 w 288926"/>
                      <a:gd name="connsiteY5" fmla="*/ 1101725 h 1101725"/>
                      <a:gd name="connsiteX6" fmla="*/ 0 w 288926"/>
                      <a:gd name="connsiteY6" fmla="*/ 685803 h 1101725"/>
                      <a:gd name="connsiteX7" fmla="*/ 3176 w 288926"/>
                      <a:gd name="connsiteY7" fmla="*/ 53975 h 1101725"/>
                      <a:gd name="connsiteX8" fmla="*/ 57151 w 288926"/>
                      <a:gd name="connsiteY8" fmla="*/ 0 h 1101725"/>
                      <a:gd name="connsiteX0" fmla="*/ 57151 w 288926"/>
                      <a:gd name="connsiteY0" fmla="*/ 0 h 1101725"/>
                      <a:gd name="connsiteX1" fmla="*/ 234951 w 288926"/>
                      <a:gd name="connsiteY1" fmla="*/ 0 h 1101725"/>
                      <a:gd name="connsiteX2" fmla="*/ 288926 w 288926"/>
                      <a:gd name="connsiteY2" fmla="*/ 53975 h 1101725"/>
                      <a:gd name="connsiteX3" fmla="*/ 288926 w 288926"/>
                      <a:gd name="connsiteY3" fmla="*/ 1101725 h 1101725"/>
                      <a:gd name="connsiteX4" fmla="*/ 288926 w 288926"/>
                      <a:gd name="connsiteY4" fmla="*/ 1101725 h 1101725"/>
                      <a:gd name="connsiteX5" fmla="*/ 0 w 288926"/>
                      <a:gd name="connsiteY5" fmla="*/ 685803 h 1101725"/>
                      <a:gd name="connsiteX6" fmla="*/ 3176 w 288926"/>
                      <a:gd name="connsiteY6" fmla="*/ 53975 h 1101725"/>
                      <a:gd name="connsiteX7" fmla="*/ 57151 w 288926"/>
                      <a:gd name="connsiteY7" fmla="*/ 0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926" h="1101725">
                        <a:moveTo>
                          <a:pt x="57151" y="0"/>
                        </a:moveTo>
                        <a:lnTo>
                          <a:pt x="234951" y="0"/>
                        </a:lnTo>
                        <a:cubicBezTo>
                          <a:pt x="264761" y="0"/>
                          <a:pt x="288926" y="24165"/>
                          <a:pt x="288926" y="53975"/>
                        </a:cubicBezTo>
                        <a:lnTo>
                          <a:pt x="288926" y="1101725"/>
                        </a:lnTo>
                        <a:lnTo>
                          <a:pt x="288926" y="1101725"/>
                        </a:lnTo>
                        <a:lnTo>
                          <a:pt x="0" y="685803"/>
                        </a:lnTo>
                        <a:cubicBezTo>
                          <a:pt x="0" y="336553"/>
                          <a:pt x="3176" y="403225"/>
                          <a:pt x="3176" y="53975"/>
                        </a:cubicBezTo>
                        <a:cubicBezTo>
                          <a:pt x="3176" y="24165"/>
                          <a:pt x="27341" y="0"/>
                          <a:pt x="57151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4A5A5ACD-401B-4E38-90B9-9AC2C339C6F5}"/>
              </a:ext>
            </a:extLst>
          </p:cNvPr>
          <p:cNvGrpSpPr/>
          <p:nvPr/>
        </p:nvGrpSpPr>
        <p:grpSpPr>
          <a:xfrm>
            <a:off x="3888359" y="4325796"/>
            <a:ext cx="2133396" cy="1663635"/>
            <a:chOff x="1798524" y="3922490"/>
            <a:chExt cx="2133396" cy="1663635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CC7F85D0-22C3-4CB8-8AB8-F157CB84A81C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6522271D-202F-4590-B0FC-5AC4B863C8A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楕円 27">
                <a:extLst>
                  <a:ext uri="{FF2B5EF4-FFF2-40B4-BE49-F238E27FC236}">
                    <a16:creationId xmlns:a16="http://schemas.microsoft.com/office/drawing/2014/main" id="{447F69E9-55DD-49DE-9063-021E6D68C05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C9426D3C-B721-43EA-8FFF-538B8F844D22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821BAF2D-D326-4F68-9B0D-0352239243E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楕円 27">
                <a:extLst>
                  <a:ext uri="{FF2B5EF4-FFF2-40B4-BE49-F238E27FC236}">
                    <a16:creationId xmlns:a16="http://schemas.microsoft.com/office/drawing/2014/main" id="{30B12D62-700C-4CA5-A7A1-C617F319D8A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9F5C6F74-9F1F-4C7E-B32C-176B0D68BC2D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907913B-7AF9-46F8-B221-AC87EC8C98E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楕円 27">
                <a:extLst>
                  <a:ext uri="{FF2B5EF4-FFF2-40B4-BE49-F238E27FC236}">
                    <a16:creationId xmlns:a16="http://schemas.microsoft.com/office/drawing/2014/main" id="{74E5E9A5-ED22-499A-A676-1316C8067FA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C71F213-8F5E-4A84-BBD5-727CB981010C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2C3C0F13-28D7-4CF0-BD81-6D6B9038FE3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27">
                <a:extLst>
                  <a:ext uri="{FF2B5EF4-FFF2-40B4-BE49-F238E27FC236}">
                    <a16:creationId xmlns:a16="http://schemas.microsoft.com/office/drawing/2014/main" id="{8FCFB4BC-460D-463D-8E3B-CD8FA0359FE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E48A2859-8A49-460E-B09C-194D1DB4784B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1A74414-7590-4DB4-B190-898FB3026F5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27">
                <a:extLst>
                  <a:ext uri="{FF2B5EF4-FFF2-40B4-BE49-F238E27FC236}">
                    <a16:creationId xmlns:a16="http://schemas.microsoft.com/office/drawing/2014/main" id="{933551D2-1785-45E1-A605-5FBB338DFEB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BBC025F6-2948-4D3E-BE48-6E10D323BD9F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F9689EC7-7EFB-4DDB-8BF5-BC834ED3812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27">
                <a:extLst>
                  <a:ext uri="{FF2B5EF4-FFF2-40B4-BE49-F238E27FC236}">
                    <a16:creationId xmlns:a16="http://schemas.microsoft.com/office/drawing/2014/main" id="{D7CAC54C-588C-453C-8E99-7ADF4ADE5EF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64E751BF-D93C-45D2-8EF8-5F4A3F488AC8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40FC9295-E44F-4C65-87C4-D6EC2B53469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楕円 27">
                <a:extLst>
                  <a:ext uri="{FF2B5EF4-FFF2-40B4-BE49-F238E27FC236}">
                    <a16:creationId xmlns:a16="http://schemas.microsoft.com/office/drawing/2014/main" id="{6465A5F4-886F-485E-A696-A10BCD7C1FE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EC2943CF-1775-43F1-832B-7046EB2B2830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85C4087B-5483-4428-9DFB-1950366B25F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楕円 27">
                <a:extLst>
                  <a:ext uri="{FF2B5EF4-FFF2-40B4-BE49-F238E27FC236}">
                    <a16:creationId xmlns:a16="http://schemas.microsoft.com/office/drawing/2014/main" id="{7C427032-FFAB-428C-AF17-7C7A46E4C1A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CDFC7D29-08F4-402A-96C1-9587F2E711BF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7EA2DE88-5E18-47B4-AB0A-942736EA703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27">
                <a:extLst>
                  <a:ext uri="{FF2B5EF4-FFF2-40B4-BE49-F238E27FC236}">
                    <a16:creationId xmlns:a16="http://schemas.microsoft.com/office/drawing/2014/main" id="{76B99FB2-309C-4ADB-B1AA-8FE162642FB5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8A4BF838-833A-4F2F-BCF0-FEBC0C2F946F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4502D8A-832D-4360-A143-57008E7202A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楕円 27">
                <a:extLst>
                  <a:ext uri="{FF2B5EF4-FFF2-40B4-BE49-F238E27FC236}">
                    <a16:creationId xmlns:a16="http://schemas.microsoft.com/office/drawing/2014/main" id="{04F3EA1C-8454-44CF-ABA4-4DAD124EDFF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99D7312D-6077-47E3-A53C-3BC4C17AF158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8443CF8-A105-4150-BB90-D58368DB908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楕円 27">
                <a:extLst>
                  <a:ext uri="{FF2B5EF4-FFF2-40B4-BE49-F238E27FC236}">
                    <a16:creationId xmlns:a16="http://schemas.microsoft.com/office/drawing/2014/main" id="{BE131048-7252-4972-8B9D-062240BEFFC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B964603C-43CD-470D-819D-B1709AD66BA3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D9209644-9122-4706-8B93-DF161192211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楕円 27">
                <a:extLst>
                  <a:ext uri="{FF2B5EF4-FFF2-40B4-BE49-F238E27FC236}">
                    <a16:creationId xmlns:a16="http://schemas.microsoft.com/office/drawing/2014/main" id="{43976810-3F84-414E-8BA3-9F5CD95A9448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5A4DA49-827C-4CB9-B5A1-B7C5670142DC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2BAAE3E-A9FB-40A0-881C-8FACF5D0D36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楕円 27">
                <a:extLst>
                  <a:ext uri="{FF2B5EF4-FFF2-40B4-BE49-F238E27FC236}">
                    <a16:creationId xmlns:a16="http://schemas.microsoft.com/office/drawing/2014/main" id="{435C3C80-5136-434A-AD3B-1E86A70B459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AD09B79D-DCD3-4E32-A71B-B1B691E88608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E59B55E-B947-4C2C-9DE8-83BAF227B80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27">
                <a:extLst>
                  <a:ext uri="{FF2B5EF4-FFF2-40B4-BE49-F238E27FC236}">
                    <a16:creationId xmlns:a16="http://schemas.microsoft.com/office/drawing/2014/main" id="{40FC4506-E5AA-451C-A653-42D7BDB753A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2004FC8C-CFD2-4F8B-A041-27E47028D773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FC3F67F6-5EEF-4157-A114-B7BB75F6766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27">
                <a:extLst>
                  <a:ext uri="{FF2B5EF4-FFF2-40B4-BE49-F238E27FC236}">
                    <a16:creationId xmlns:a16="http://schemas.microsoft.com/office/drawing/2014/main" id="{1F94D920-DECB-436F-B382-6D5256EF6709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21612724-D66C-45D9-8AD6-E3AAA5721017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5259008-0785-4C07-9279-578882948F5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楕円 27">
                <a:extLst>
                  <a:ext uri="{FF2B5EF4-FFF2-40B4-BE49-F238E27FC236}">
                    <a16:creationId xmlns:a16="http://schemas.microsoft.com/office/drawing/2014/main" id="{6FDD7571-303B-42BD-A7DE-B771F986678C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CFA01840-02EE-4DD5-8AE1-D5B929E828F9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5537B3B1-8EA0-497C-85CE-2A2500F67B2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楕円 27">
                <a:extLst>
                  <a:ext uri="{FF2B5EF4-FFF2-40B4-BE49-F238E27FC236}">
                    <a16:creationId xmlns:a16="http://schemas.microsoft.com/office/drawing/2014/main" id="{5F6D82C5-F1CB-4CCB-BFA8-DA62C2978B5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5601BEE6-E830-49F3-B194-D0E3487AFE23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E3DFC49E-3835-4C50-9239-9768DB6EC37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楕円 27">
                <a:extLst>
                  <a:ext uri="{FF2B5EF4-FFF2-40B4-BE49-F238E27FC236}">
                    <a16:creationId xmlns:a16="http://schemas.microsoft.com/office/drawing/2014/main" id="{82EF8B0A-08AB-4B18-8088-1163124C4C9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B2029808-3C9D-45F5-82FE-8EADBC0E30ED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BFAFF256-3A98-4BEC-8F34-BC97D64FE4A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楕円 27">
                <a:extLst>
                  <a:ext uri="{FF2B5EF4-FFF2-40B4-BE49-F238E27FC236}">
                    <a16:creationId xmlns:a16="http://schemas.microsoft.com/office/drawing/2014/main" id="{F8AD3DD0-5552-4761-8D17-7C19F65DA00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9E075EAC-E390-43A8-91D1-AB733B594E66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CE0594A7-02C6-4E56-AF79-9890D6AFDCC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楕円 27">
                <a:extLst>
                  <a:ext uri="{FF2B5EF4-FFF2-40B4-BE49-F238E27FC236}">
                    <a16:creationId xmlns:a16="http://schemas.microsoft.com/office/drawing/2014/main" id="{BC7CE0E0-63F1-422E-9BD4-1A9C668A02D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9C38932F-07D1-44B1-8D7C-D9A0AD1EC6D6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7AE6D1B-C818-42B7-8C44-DB1B9EC788B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楕円 27">
                <a:extLst>
                  <a:ext uri="{FF2B5EF4-FFF2-40B4-BE49-F238E27FC236}">
                    <a16:creationId xmlns:a16="http://schemas.microsoft.com/office/drawing/2014/main" id="{B17F214C-B8B5-48C0-A11E-0C2886A21BC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54BE576C-E226-43CD-9432-BFAB03C5C305}"/>
              </a:ext>
            </a:extLst>
          </p:cNvPr>
          <p:cNvGrpSpPr/>
          <p:nvPr/>
        </p:nvGrpSpPr>
        <p:grpSpPr>
          <a:xfrm>
            <a:off x="6746775" y="4203275"/>
            <a:ext cx="2345896" cy="1826448"/>
            <a:chOff x="1958340" y="2293620"/>
            <a:chExt cx="2133600" cy="1661160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1B38D827-FD45-4A42-AFDA-12C92B3562E2}"/>
                </a:ext>
              </a:extLst>
            </p:cNvPr>
            <p:cNvGrpSpPr/>
            <p:nvPr/>
          </p:nvGrpSpPr>
          <p:grpSpPr>
            <a:xfrm>
              <a:off x="1958340" y="2293620"/>
              <a:ext cx="2133600" cy="1661160"/>
              <a:chOff x="1958340" y="2293620"/>
              <a:chExt cx="2133600" cy="16461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77" name="楕円 1020">
                <a:extLst>
                  <a:ext uri="{FF2B5EF4-FFF2-40B4-BE49-F238E27FC236}">
                    <a16:creationId xmlns:a16="http://schemas.microsoft.com/office/drawing/2014/main" id="{2203FE75-8FFD-4A54-9D8F-A903C37A3A73}"/>
                  </a:ext>
                </a:extLst>
              </p:cNvPr>
              <p:cNvSpPr/>
              <p:nvPr/>
            </p:nvSpPr>
            <p:spPr>
              <a:xfrm>
                <a:off x="2057400" y="27208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AA40AF63-CE95-4BFC-87C2-7C0D4DA17A94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62CA5A76-77CF-4956-8D83-E7B20777949A}"/>
                </a:ext>
              </a:extLst>
            </p:cNvPr>
            <p:cNvSpPr/>
            <p:nvPr/>
          </p:nvSpPr>
          <p:spPr>
            <a:xfrm>
              <a:off x="2334116" y="2679700"/>
              <a:ext cx="1374284" cy="98205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75966874-B967-40A7-94B3-4EBAB8236CFB}"/>
                </a:ext>
              </a:extLst>
            </p:cNvPr>
            <p:cNvGrpSpPr/>
            <p:nvPr/>
          </p:nvGrpSpPr>
          <p:grpSpPr>
            <a:xfrm>
              <a:off x="2259330" y="2514637"/>
              <a:ext cx="1531620" cy="1103582"/>
              <a:chOff x="4466590" y="2575560"/>
              <a:chExt cx="2004060" cy="1443990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0069B0E9-1B26-48E2-9B7D-1C91C114D9A9}"/>
                  </a:ext>
                </a:extLst>
              </p:cNvPr>
              <p:cNvGrpSpPr/>
              <p:nvPr/>
            </p:nvGrpSpPr>
            <p:grpSpPr>
              <a:xfrm>
                <a:off x="4853940" y="2575560"/>
                <a:ext cx="708660" cy="605790"/>
                <a:chOff x="4853940" y="2575560"/>
                <a:chExt cx="792480" cy="716280"/>
              </a:xfrm>
            </p:grpSpPr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418F5DE1-5DFF-4D0E-A339-BE38A82E597A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3D4DBC9-A990-41FC-A378-4C294EE6C7F7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A3A60BB2-FC3F-4231-AA35-3AE163F33857}"/>
                  </a:ext>
                </a:extLst>
              </p:cNvPr>
              <p:cNvGrpSpPr/>
              <p:nvPr/>
            </p:nvGrpSpPr>
            <p:grpSpPr>
              <a:xfrm>
                <a:off x="5527040" y="2632710"/>
                <a:ext cx="708660" cy="605790"/>
                <a:chOff x="4853940" y="2575560"/>
                <a:chExt cx="792480" cy="716280"/>
              </a:xfrm>
            </p:grpSpPr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AE6DBEAE-3D8E-4B46-A00A-A5A93F81BDC0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181CDB61-141F-4C4A-9338-19597E5ADDF0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D8B6C4BE-C01E-4A4D-B8F4-A20A769F8367}"/>
                  </a:ext>
                </a:extLst>
              </p:cNvPr>
              <p:cNvGrpSpPr/>
              <p:nvPr/>
            </p:nvGrpSpPr>
            <p:grpSpPr>
              <a:xfrm>
                <a:off x="5158740" y="2937510"/>
                <a:ext cx="708660" cy="605790"/>
                <a:chOff x="4853940" y="2575560"/>
                <a:chExt cx="792480" cy="716280"/>
              </a:xfrm>
            </p:grpSpPr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86F7A873-5A32-43E8-89FD-AED6CF68347C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6BBBC5E6-5C85-43D0-979F-BC72B5F855B4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B7F4492C-2024-451F-9525-C60C4324333B}"/>
                  </a:ext>
                </a:extLst>
              </p:cNvPr>
              <p:cNvGrpSpPr/>
              <p:nvPr/>
            </p:nvGrpSpPr>
            <p:grpSpPr>
              <a:xfrm>
                <a:off x="4466590" y="3001010"/>
                <a:ext cx="708660" cy="605790"/>
                <a:chOff x="4853940" y="2575560"/>
                <a:chExt cx="792480" cy="716280"/>
              </a:xfrm>
            </p:grpSpPr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700BA367-8953-44DB-91EF-E0035BE701CA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E98762F8-CAE6-44B3-BAC8-885939DD2CA1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3C9E31C0-74BA-40D7-9726-9E37AC7EFE50}"/>
                  </a:ext>
                </a:extLst>
              </p:cNvPr>
              <p:cNvGrpSpPr/>
              <p:nvPr/>
            </p:nvGrpSpPr>
            <p:grpSpPr>
              <a:xfrm>
                <a:off x="4765040" y="3318510"/>
                <a:ext cx="708660" cy="605790"/>
                <a:chOff x="4853940" y="2575560"/>
                <a:chExt cx="792480" cy="716280"/>
              </a:xfrm>
            </p:grpSpPr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2E66DA46-AB0F-46F8-BE28-D8A2B9B23638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3D8681D-B6EE-4639-93AA-762B94859B1E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351F4BCB-3B6D-4094-86C8-74EE16187C55}"/>
                  </a:ext>
                </a:extLst>
              </p:cNvPr>
              <p:cNvGrpSpPr/>
              <p:nvPr/>
            </p:nvGrpSpPr>
            <p:grpSpPr>
              <a:xfrm>
                <a:off x="5761990" y="3096260"/>
                <a:ext cx="708660" cy="605790"/>
                <a:chOff x="4853940" y="2575560"/>
                <a:chExt cx="792480" cy="716280"/>
              </a:xfrm>
            </p:grpSpPr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A41C9BB7-09E9-4856-9AAD-91293485F640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1BAE9A99-0764-44D3-90D3-C5AE9E571198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E35B46DA-48BD-4A1E-BF11-1C9991EBADC0}"/>
                  </a:ext>
                </a:extLst>
              </p:cNvPr>
              <p:cNvGrpSpPr/>
              <p:nvPr/>
            </p:nvGrpSpPr>
            <p:grpSpPr>
              <a:xfrm>
                <a:off x="5374640" y="3413760"/>
                <a:ext cx="708660" cy="605790"/>
                <a:chOff x="4853940" y="2575560"/>
                <a:chExt cx="792480" cy="716280"/>
              </a:xfrm>
            </p:grpSpPr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7B5AFEE5-4A1A-40BF-B340-634BB314A599}"/>
                    </a:ext>
                  </a:extLst>
                </p:cNvPr>
                <p:cNvSpPr/>
                <p:nvPr/>
              </p:nvSpPr>
              <p:spPr>
                <a:xfrm>
                  <a:off x="4853940" y="2575560"/>
                  <a:ext cx="792480" cy="716280"/>
                </a:xfrm>
                <a:prstGeom prst="ellipse">
                  <a:avLst/>
                </a:prstGeom>
                <a:gradFill flip="none" rotWithShape="1">
                  <a:gsLst>
                    <a:gs pos="1000">
                      <a:srgbClr val="FFC000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04DC681E-64BB-4504-8EBF-7B032BA9AC55}"/>
                    </a:ext>
                  </a:extLst>
                </p:cNvPr>
                <p:cNvSpPr/>
                <p:nvPr/>
              </p:nvSpPr>
              <p:spPr>
                <a:xfrm rot="4500000">
                  <a:off x="4991308" y="2586681"/>
                  <a:ext cx="576503" cy="650861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63921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山形県と言えば・・・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36916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花笠まつり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庄内金魚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36916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羽黒山五重塔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銀山温泉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36916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稲荷森古墳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山形新幹線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22B61B4-198F-4CAE-A3AD-902AF203CFB9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C525836B-37AF-468B-A54E-8BD0340D0F7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F49F8AA-ED48-4BCC-9741-B705464855B3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108F2EF-9EE3-4CCA-A037-BB96C2BDB684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6436376-B632-4E0C-B91F-85D0E50D4FF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C723AD5D-FA8F-4889-A045-5E422A03C9E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A4F6D15D-976F-438C-99A1-960E738EEE45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7F5B55CF-505F-4BC4-975A-5765DF52EC7A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29C1464-3C78-4DBA-8EEE-216B94200453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44C4A174-2C92-4882-97B5-33A7A088516E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94" name="円/楕円 834">
                  <a:extLst>
                    <a:ext uri="{FF2B5EF4-FFF2-40B4-BE49-F238E27FC236}">
                      <a16:creationId xmlns:a16="http://schemas.microsoft.com/office/drawing/2014/main" id="{D3172671-C04F-4238-BFBA-D26D4B25DD14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円/楕円 835">
                  <a:extLst>
                    <a:ext uri="{FF2B5EF4-FFF2-40B4-BE49-F238E27FC236}">
                      <a16:creationId xmlns:a16="http://schemas.microsoft.com/office/drawing/2014/main" id="{1939FF30-EE10-4EC7-A239-1BFD997AD90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836">
                  <a:extLst>
                    <a:ext uri="{FF2B5EF4-FFF2-40B4-BE49-F238E27FC236}">
                      <a16:creationId xmlns:a16="http://schemas.microsoft.com/office/drawing/2014/main" id="{BAB36A5C-74DB-40BE-8DB3-66A9BEEF8902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837">
                  <a:extLst>
                    <a:ext uri="{FF2B5EF4-FFF2-40B4-BE49-F238E27FC236}">
                      <a16:creationId xmlns:a16="http://schemas.microsoft.com/office/drawing/2014/main" id="{83143806-E72E-4DAD-B7C8-10915DD943C8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69BB64B8-95D0-49B6-92A7-26E0D8715CE0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92" name="円/楕円 838">
                  <a:extLst>
                    <a:ext uri="{FF2B5EF4-FFF2-40B4-BE49-F238E27FC236}">
                      <a16:creationId xmlns:a16="http://schemas.microsoft.com/office/drawing/2014/main" id="{163DA65C-14B7-4D54-856B-51F1E9DFA723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839">
                  <a:extLst>
                    <a:ext uri="{FF2B5EF4-FFF2-40B4-BE49-F238E27FC236}">
                      <a16:creationId xmlns:a16="http://schemas.microsoft.com/office/drawing/2014/main" id="{F116A54B-738D-41C1-A380-D16EFCD39C20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5" name="円/楕円 840">
                <a:extLst>
                  <a:ext uri="{FF2B5EF4-FFF2-40B4-BE49-F238E27FC236}">
                    <a16:creationId xmlns:a16="http://schemas.microsoft.com/office/drawing/2014/main" id="{EC3C138D-5103-43AC-987E-C9BBA95E8769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7E3A6647-13FF-452A-82C4-EDFC03CC018C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90" name="フローチャート: 端子 685">
                  <a:extLst>
                    <a:ext uri="{FF2B5EF4-FFF2-40B4-BE49-F238E27FC236}">
                      <a16:creationId xmlns:a16="http://schemas.microsoft.com/office/drawing/2014/main" id="{3E2D0275-C251-48EB-925E-00A84DD0EF07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フローチャート: 端子 686">
                  <a:extLst>
                    <a:ext uri="{FF2B5EF4-FFF2-40B4-BE49-F238E27FC236}">
                      <a16:creationId xmlns:a16="http://schemas.microsoft.com/office/drawing/2014/main" id="{B79163B9-424A-47D0-B3E7-B508D2A95914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140997D4-D828-41AA-8FCD-A55E05D996CD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フリーフォーム 1196">
                <a:extLst>
                  <a:ext uri="{FF2B5EF4-FFF2-40B4-BE49-F238E27FC236}">
                    <a16:creationId xmlns:a16="http://schemas.microsoft.com/office/drawing/2014/main" id="{98D8374C-3FFD-4748-B4C5-7D8092640711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4">
                <a:extLst>
                  <a:ext uri="{FF2B5EF4-FFF2-40B4-BE49-F238E27FC236}">
                    <a16:creationId xmlns:a16="http://schemas.microsoft.com/office/drawing/2014/main" id="{9B49FDD3-2350-448F-96BB-ED2668187E9E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1E18F199-5F46-4B5A-B49C-77BAD3550256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C2BA4C41-2940-49C8-86AE-A46D4F9238D2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21DFB39-2058-4989-9729-8B4A67374DEA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959A6DE6-2B26-494F-8238-9457CEA8CE7C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453325D-C5A9-40E4-8849-0D2FA0010F51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0EB84D5B-83C8-4879-8439-ACE4A518496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AB22753-8E71-4E70-BEE8-43383D91E4D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5C66974E-F00A-494E-B30F-F7CCD044BF3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685F5157-D4D9-4233-81BA-2E73040C99C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2569D132-3E41-4907-A4DF-64AD60C2542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5641C0A1-5820-4A9D-B95C-E2186AC77F3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67CEEE32-B155-4822-A85C-8E862CE6B71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97B13A6-3B86-419B-87EF-05A905C99F1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39A29107-3172-4C1E-BB06-A3481101C95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0E398B1-B21D-4ACD-8005-D730CD45208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DCDFE9A-0FF6-4475-9B5D-6C3F37D9EC5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0B80E6F5-C77E-4E67-A701-B8585AC538A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BD6802C-371D-4CCA-8B12-BA7AE9925725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676BE66-D050-4802-8C19-B77CB09A2E1D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AA096E6-9AA0-4266-A71D-958B9F68AAB1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49E9487-01F5-4C72-A03D-AE1B8C6B2481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E9B57B2B-43EA-4BA1-A3A2-7189E2AB9E5F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27DB162-E9FB-44DF-ABBC-BDDBFC47A44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A2B6D0C-8013-4464-BC8F-E3677B69B522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A54217C-3AF6-4000-BD65-F1DECE739A3E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D22E5528-6BB2-45F8-8EB8-C1189278388A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7AABE72E-15FA-44CE-880E-AB0958ADCE45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AE407978-FD87-4831-884E-730783680CB3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B23570-161D-49C1-AE93-DFA4C78C8E9F}"/>
              </a:ext>
            </a:extLst>
          </p:cNvPr>
          <p:cNvGrpSpPr/>
          <p:nvPr/>
        </p:nvGrpSpPr>
        <p:grpSpPr>
          <a:xfrm>
            <a:off x="6667032" y="4925078"/>
            <a:ext cx="2540047" cy="1094703"/>
            <a:chOff x="302420" y="1846051"/>
            <a:chExt cx="8904659" cy="383770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2E9B230-4C9D-48AC-B850-31B525DAF60B}"/>
                </a:ext>
              </a:extLst>
            </p:cNvPr>
            <p:cNvSpPr/>
            <p:nvPr/>
          </p:nvSpPr>
          <p:spPr>
            <a:xfrm>
              <a:off x="302420" y="1860842"/>
              <a:ext cx="8896811" cy="3822917"/>
            </a:xfrm>
            <a:custGeom>
              <a:avLst/>
              <a:gdLst>
                <a:gd name="connsiteX0" fmla="*/ 0 w 1933575"/>
                <a:gd name="connsiteY0" fmla="*/ 209550 h 771525"/>
                <a:gd name="connsiteX1" fmla="*/ 1540669 w 1933575"/>
                <a:gd name="connsiteY1" fmla="*/ 764382 h 771525"/>
                <a:gd name="connsiteX2" fmla="*/ 1788319 w 1933575"/>
                <a:gd name="connsiteY2" fmla="*/ 771525 h 771525"/>
                <a:gd name="connsiteX3" fmla="*/ 1890713 w 1933575"/>
                <a:gd name="connsiteY3" fmla="*/ 714375 h 771525"/>
                <a:gd name="connsiteX4" fmla="*/ 1907381 w 1933575"/>
                <a:gd name="connsiteY4" fmla="*/ 702469 h 771525"/>
                <a:gd name="connsiteX5" fmla="*/ 1933575 w 1933575"/>
                <a:gd name="connsiteY5" fmla="*/ 619125 h 771525"/>
                <a:gd name="connsiteX6" fmla="*/ 1840706 w 1933575"/>
                <a:gd name="connsiteY6" fmla="*/ 504825 h 771525"/>
                <a:gd name="connsiteX7" fmla="*/ 1669256 w 1933575"/>
                <a:gd name="connsiteY7" fmla="*/ 419100 h 771525"/>
                <a:gd name="connsiteX8" fmla="*/ 1397794 w 1933575"/>
                <a:gd name="connsiteY8" fmla="*/ 161925 h 771525"/>
                <a:gd name="connsiteX9" fmla="*/ 1288256 w 1933575"/>
                <a:gd name="connsiteY9" fmla="*/ 140494 h 771525"/>
                <a:gd name="connsiteX10" fmla="*/ 59531 w 1933575"/>
                <a:gd name="connsiteY10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3575" h="771525">
                  <a:moveTo>
                    <a:pt x="0" y="209550"/>
                  </a:moveTo>
                  <a:lnTo>
                    <a:pt x="1540669" y="764382"/>
                  </a:lnTo>
                  <a:lnTo>
                    <a:pt x="1788319" y="771525"/>
                  </a:lnTo>
                  <a:lnTo>
                    <a:pt x="1890713" y="714375"/>
                  </a:lnTo>
                  <a:lnTo>
                    <a:pt x="1907381" y="702469"/>
                  </a:lnTo>
                  <a:lnTo>
                    <a:pt x="1933575" y="619125"/>
                  </a:lnTo>
                  <a:lnTo>
                    <a:pt x="1840706" y="504825"/>
                  </a:lnTo>
                  <a:lnTo>
                    <a:pt x="1669256" y="419100"/>
                  </a:lnTo>
                  <a:lnTo>
                    <a:pt x="1397794" y="161925"/>
                  </a:lnTo>
                  <a:lnTo>
                    <a:pt x="1288256" y="140494"/>
                  </a:lnTo>
                  <a:lnTo>
                    <a:pt x="59531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6A22994-9EE5-425A-A27C-963CB25E6A17}"/>
                </a:ext>
              </a:extLst>
            </p:cNvPr>
            <p:cNvSpPr/>
            <p:nvPr/>
          </p:nvSpPr>
          <p:spPr>
            <a:xfrm>
              <a:off x="465827" y="1846051"/>
              <a:ext cx="8741252" cy="3205047"/>
            </a:xfrm>
            <a:custGeom>
              <a:avLst/>
              <a:gdLst>
                <a:gd name="connsiteX0" fmla="*/ 94890 w 8741252"/>
                <a:gd name="connsiteY0" fmla="*/ 0 h 3299938"/>
                <a:gd name="connsiteX1" fmla="*/ 5788324 w 8741252"/>
                <a:gd name="connsiteY1" fmla="*/ 698739 h 3299938"/>
                <a:gd name="connsiteX2" fmla="*/ 6254150 w 8741252"/>
                <a:gd name="connsiteY2" fmla="*/ 819509 h 3299938"/>
                <a:gd name="connsiteX3" fmla="*/ 7643004 w 8741252"/>
                <a:gd name="connsiteY3" fmla="*/ 1932317 h 3299938"/>
                <a:gd name="connsiteX4" fmla="*/ 8341991 w 8741252"/>
                <a:gd name="connsiteY4" fmla="*/ 2520490 h 3299938"/>
                <a:gd name="connsiteX5" fmla="*/ 8352227 w 8741252"/>
                <a:gd name="connsiteY5" fmla="*/ 2518913 h 3299938"/>
                <a:gd name="connsiteX6" fmla="*/ 8741252 w 8741252"/>
                <a:gd name="connsiteY6" fmla="*/ 3068071 h 3299938"/>
                <a:gd name="connsiteX7" fmla="*/ 8319810 w 8741252"/>
                <a:gd name="connsiteY7" fmla="*/ 3299938 h 3299938"/>
                <a:gd name="connsiteX8" fmla="*/ 7844335 w 8741252"/>
                <a:gd name="connsiteY8" fmla="*/ 3251124 h 3299938"/>
                <a:gd name="connsiteX9" fmla="*/ 7487728 w 8741252"/>
                <a:gd name="connsiteY9" fmla="*/ 3068071 h 3299938"/>
                <a:gd name="connsiteX10" fmla="*/ 7488230 w 8741252"/>
                <a:gd name="connsiteY10" fmla="*/ 3065615 h 3299938"/>
                <a:gd name="connsiteX11" fmla="*/ 6737230 w 8741252"/>
                <a:gd name="connsiteY11" fmla="*/ 2889849 h 3299938"/>
                <a:gd name="connsiteX12" fmla="*/ 6107502 w 8741252"/>
                <a:gd name="connsiteY12" fmla="*/ 2639683 h 3299938"/>
                <a:gd name="connsiteX13" fmla="*/ 5624422 w 8741252"/>
                <a:gd name="connsiteY13" fmla="*/ 2234241 h 3299938"/>
                <a:gd name="connsiteX14" fmla="*/ 5322498 w 8741252"/>
                <a:gd name="connsiteY14" fmla="*/ 1820173 h 3299938"/>
                <a:gd name="connsiteX15" fmla="*/ 4848045 w 8741252"/>
                <a:gd name="connsiteY15" fmla="*/ 1112807 h 3299938"/>
                <a:gd name="connsiteX16" fmla="*/ 4632384 w 8741252"/>
                <a:gd name="connsiteY16" fmla="*/ 1052422 h 3299938"/>
                <a:gd name="connsiteX17" fmla="*/ 0 w 8741252"/>
                <a:gd name="connsiteY17" fmla="*/ 241539 h 3299938"/>
                <a:gd name="connsiteX0" fmla="*/ 94890 w 8741252"/>
                <a:gd name="connsiteY0" fmla="*/ 0 h 3299938"/>
                <a:gd name="connsiteX1" fmla="*/ 5788324 w 8741252"/>
                <a:gd name="connsiteY1" fmla="*/ 698739 h 3299938"/>
                <a:gd name="connsiteX2" fmla="*/ 6254150 w 8741252"/>
                <a:gd name="connsiteY2" fmla="*/ 819509 h 3299938"/>
                <a:gd name="connsiteX3" fmla="*/ 7643004 w 8741252"/>
                <a:gd name="connsiteY3" fmla="*/ 1932317 h 3299938"/>
                <a:gd name="connsiteX4" fmla="*/ 8341991 w 8741252"/>
                <a:gd name="connsiteY4" fmla="*/ 2520490 h 3299938"/>
                <a:gd name="connsiteX5" fmla="*/ 8741252 w 8741252"/>
                <a:gd name="connsiteY5" fmla="*/ 3068071 h 3299938"/>
                <a:gd name="connsiteX6" fmla="*/ 8319810 w 8741252"/>
                <a:gd name="connsiteY6" fmla="*/ 3299938 h 3299938"/>
                <a:gd name="connsiteX7" fmla="*/ 7844335 w 8741252"/>
                <a:gd name="connsiteY7" fmla="*/ 3251124 h 3299938"/>
                <a:gd name="connsiteX8" fmla="*/ 7487728 w 8741252"/>
                <a:gd name="connsiteY8" fmla="*/ 3068071 h 3299938"/>
                <a:gd name="connsiteX9" fmla="*/ 7488230 w 8741252"/>
                <a:gd name="connsiteY9" fmla="*/ 3065615 h 3299938"/>
                <a:gd name="connsiteX10" fmla="*/ 6737230 w 8741252"/>
                <a:gd name="connsiteY10" fmla="*/ 2889849 h 3299938"/>
                <a:gd name="connsiteX11" fmla="*/ 6107502 w 8741252"/>
                <a:gd name="connsiteY11" fmla="*/ 2639683 h 3299938"/>
                <a:gd name="connsiteX12" fmla="*/ 5624422 w 8741252"/>
                <a:gd name="connsiteY12" fmla="*/ 2234241 h 3299938"/>
                <a:gd name="connsiteX13" fmla="*/ 5322498 w 8741252"/>
                <a:gd name="connsiteY13" fmla="*/ 1820173 h 3299938"/>
                <a:gd name="connsiteX14" fmla="*/ 4848045 w 8741252"/>
                <a:gd name="connsiteY14" fmla="*/ 1112807 h 3299938"/>
                <a:gd name="connsiteX15" fmla="*/ 4632384 w 8741252"/>
                <a:gd name="connsiteY15" fmla="*/ 1052422 h 3299938"/>
                <a:gd name="connsiteX16" fmla="*/ 0 w 8741252"/>
                <a:gd name="connsiteY16" fmla="*/ 241539 h 3299938"/>
                <a:gd name="connsiteX17" fmla="*/ 94890 w 8741252"/>
                <a:gd name="connsiteY17" fmla="*/ 0 h 3299938"/>
                <a:gd name="connsiteX0" fmla="*/ 94890 w 8741252"/>
                <a:gd name="connsiteY0" fmla="*/ 0 h 3299938"/>
                <a:gd name="connsiteX1" fmla="*/ 5788324 w 8741252"/>
                <a:gd name="connsiteY1" fmla="*/ 698739 h 3299938"/>
                <a:gd name="connsiteX2" fmla="*/ 6254150 w 8741252"/>
                <a:gd name="connsiteY2" fmla="*/ 819509 h 3299938"/>
                <a:gd name="connsiteX3" fmla="*/ 7643004 w 8741252"/>
                <a:gd name="connsiteY3" fmla="*/ 1932317 h 3299938"/>
                <a:gd name="connsiteX4" fmla="*/ 8341991 w 8741252"/>
                <a:gd name="connsiteY4" fmla="*/ 2520490 h 3299938"/>
                <a:gd name="connsiteX5" fmla="*/ 8741252 w 8741252"/>
                <a:gd name="connsiteY5" fmla="*/ 3068071 h 3299938"/>
                <a:gd name="connsiteX6" fmla="*/ 8319810 w 8741252"/>
                <a:gd name="connsiteY6" fmla="*/ 3299938 h 3299938"/>
                <a:gd name="connsiteX7" fmla="*/ 7921972 w 8741252"/>
                <a:gd name="connsiteY7" fmla="*/ 3156233 h 3299938"/>
                <a:gd name="connsiteX8" fmla="*/ 7487728 w 8741252"/>
                <a:gd name="connsiteY8" fmla="*/ 3068071 h 3299938"/>
                <a:gd name="connsiteX9" fmla="*/ 7488230 w 8741252"/>
                <a:gd name="connsiteY9" fmla="*/ 3065615 h 3299938"/>
                <a:gd name="connsiteX10" fmla="*/ 6737230 w 8741252"/>
                <a:gd name="connsiteY10" fmla="*/ 2889849 h 3299938"/>
                <a:gd name="connsiteX11" fmla="*/ 6107502 w 8741252"/>
                <a:gd name="connsiteY11" fmla="*/ 2639683 h 3299938"/>
                <a:gd name="connsiteX12" fmla="*/ 5624422 w 8741252"/>
                <a:gd name="connsiteY12" fmla="*/ 2234241 h 3299938"/>
                <a:gd name="connsiteX13" fmla="*/ 5322498 w 8741252"/>
                <a:gd name="connsiteY13" fmla="*/ 1820173 h 3299938"/>
                <a:gd name="connsiteX14" fmla="*/ 4848045 w 8741252"/>
                <a:gd name="connsiteY14" fmla="*/ 1112807 h 3299938"/>
                <a:gd name="connsiteX15" fmla="*/ 4632384 w 8741252"/>
                <a:gd name="connsiteY15" fmla="*/ 1052422 h 3299938"/>
                <a:gd name="connsiteX16" fmla="*/ 0 w 8741252"/>
                <a:gd name="connsiteY16" fmla="*/ 241539 h 3299938"/>
                <a:gd name="connsiteX17" fmla="*/ 94890 w 8741252"/>
                <a:gd name="connsiteY17" fmla="*/ 0 h 3299938"/>
                <a:gd name="connsiteX0" fmla="*/ 94890 w 8741252"/>
                <a:gd name="connsiteY0" fmla="*/ 0 h 3205047"/>
                <a:gd name="connsiteX1" fmla="*/ 5788324 w 8741252"/>
                <a:gd name="connsiteY1" fmla="*/ 698739 h 3205047"/>
                <a:gd name="connsiteX2" fmla="*/ 6254150 w 8741252"/>
                <a:gd name="connsiteY2" fmla="*/ 819509 h 3205047"/>
                <a:gd name="connsiteX3" fmla="*/ 7643004 w 8741252"/>
                <a:gd name="connsiteY3" fmla="*/ 1932317 h 3205047"/>
                <a:gd name="connsiteX4" fmla="*/ 8341991 w 8741252"/>
                <a:gd name="connsiteY4" fmla="*/ 2520490 h 3205047"/>
                <a:gd name="connsiteX5" fmla="*/ 8741252 w 8741252"/>
                <a:gd name="connsiteY5" fmla="*/ 3068071 h 3205047"/>
                <a:gd name="connsiteX6" fmla="*/ 8216293 w 8741252"/>
                <a:gd name="connsiteY6" fmla="*/ 3205047 h 3205047"/>
                <a:gd name="connsiteX7" fmla="*/ 7921972 w 8741252"/>
                <a:gd name="connsiteY7" fmla="*/ 3156233 h 3205047"/>
                <a:gd name="connsiteX8" fmla="*/ 7487728 w 8741252"/>
                <a:gd name="connsiteY8" fmla="*/ 3068071 h 3205047"/>
                <a:gd name="connsiteX9" fmla="*/ 7488230 w 8741252"/>
                <a:gd name="connsiteY9" fmla="*/ 3065615 h 3205047"/>
                <a:gd name="connsiteX10" fmla="*/ 6737230 w 8741252"/>
                <a:gd name="connsiteY10" fmla="*/ 2889849 h 3205047"/>
                <a:gd name="connsiteX11" fmla="*/ 6107502 w 8741252"/>
                <a:gd name="connsiteY11" fmla="*/ 2639683 h 3205047"/>
                <a:gd name="connsiteX12" fmla="*/ 5624422 w 8741252"/>
                <a:gd name="connsiteY12" fmla="*/ 2234241 h 3205047"/>
                <a:gd name="connsiteX13" fmla="*/ 5322498 w 8741252"/>
                <a:gd name="connsiteY13" fmla="*/ 1820173 h 3205047"/>
                <a:gd name="connsiteX14" fmla="*/ 4848045 w 8741252"/>
                <a:gd name="connsiteY14" fmla="*/ 1112807 h 3205047"/>
                <a:gd name="connsiteX15" fmla="*/ 4632384 w 8741252"/>
                <a:gd name="connsiteY15" fmla="*/ 1052422 h 3205047"/>
                <a:gd name="connsiteX16" fmla="*/ 0 w 8741252"/>
                <a:gd name="connsiteY16" fmla="*/ 241539 h 3205047"/>
                <a:gd name="connsiteX17" fmla="*/ 94890 w 8741252"/>
                <a:gd name="connsiteY17" fmla="*/ 0 h 320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41252" h="3205047">
                  <a:moveTo>
                    <a:pt x="94890" y="0"/>
                  </a:moveTo>
                  <a:lnTo>
                    <a:pt x="5788324" y="698739"/>
                  </a:lnTo>
                  <a:lnTo>
                    <a:pt x="6254150" y="819509"/>
                  </a:lnTo>
                  <a:lnTo>
                    <a:pt x="7643004" y="1932317"/>
                  </a:lnTo>
                  <a:lnTo>
                    <a:pt x="8341991" y="2520490"/>
                  </a:lnTo>
                  <a:lnTo>
                    <a:pt x="8741252" y="3068071"/>
                  </a:lnTo>
                  <a:lnTo>
                    <a:pt x="8216293" y="3205047"/>
                  </a:lnTo>
                  <a:lnTo>
                    <a:pt x="7921972" y="3156233"/>
                  </a:lnTo>
                  <a:lnTo>
                    <a:pt x="7487728" y="3068071"/>
                  </a:lnTo>
                  <a:cubicBezTo>
                    <a:pt x="7487895" y="3067252"/>
                    <a:pt x="7488063" y="3066434"/>
                    <a:pt x="7488230" y="3065615"/>
                  </a:cubicBezTo>
                  <a:lnTo>
                    <a:pt x="6737230" y="2889849"/>
                  </a:lnTo>
                  <a:lnTo>
                    <a:pt x="6107502" y="2639683"/>
                  </a:lnTo>
                  <a:lnTo>
                    <a:pt x="5624422" y="2234241"/>
                  </a:lnTo>
                  <a:lnTo>
                    <a:pt x="5322498" y="1820173"/>
                  </a:lnTo>
                  <a:lnTo>
                    <a:pt x="4848045" y="1112807"/>
                  </a:lnTo>
                  <a:lnTo>
                    <a:pt x="4632384" y="1052422"/>
                  </a:lnTo>
                  <a:lnTo>
                    <a:pt x="0" y="241539"/>
                  </a:lnTo>
                  <a:lnTo>
                    <a:pt x="94890" y="0"/>
                  </a:ln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CC2B583F-8F46-4617-B94C-1A2DD1FD3046}"/>
                </a:ext>
              </a:extLst>
            </p:cNvPr>
            <p:cNvSpPr/>
            <p:nvPr/>
          </p:nvSpPr>
          <p:spPr>
            <a:xfrm rot="490351">
              <a:off x="810713" y="2355954"/>
              <a:ext cx="4199014" cy="1074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69BEB49-62C4-4AA0-9706-5858E5171126}"/>
                </a:ext>
              </a:extLst>
            </p:cNvPr>
            <p:cNvSpPr/>
            <p:nvPr/>
          </p:nvSpPr>
          <p:spPr>
            <a:xfrm>
              <a:off x="7273235" y="4776507"/>
              <a:ext cx="1199122" cy="776287"/>
            </a:xfrm>
            <a:custGeom>
              <a:avLst/>
              <a:gdLst>
                <a:gd name="connsiteX0" fmla="*/ 0 w 549275"/>
                <a:gd name="connsiteY0" fmla="*/ 0 h 330200"/>
                <a:gd name="connsiteX1" fmla="*/ 130175 w 549275"/>
                <a:gd name="connsiteY1" fmla="*/ 225425 h 330200"/>
                <a:gd name="connsiteX2" fmla="*/ 342900 w 549275"/>
                <a:gd name="connsiteY2" fmla="*/ 317500 h 330200"/>
                <a:gd name="connsiteX3" fmla="*/ 488950 w 549275"/>
                <a:gd name="connsiteY3" fmla="*/ 330200 h 330200"/>
                <a:gd name="connsiteX4" fmla="*/ 549275 w 549275"/>
                <a:gd name="connsiteY4" fmla="*/ 254000 h 330200"/>
                <a:gd name="connsiteX5" fmla="*/ 463550 w 549275"/>
                <a:gd name="connsiteY5" fmla="*/ 238125 h 330200"/>
                <a:gd name="connsiteX6" fmla="*/ 327025 w 549275"/>
                <a:gd name="connsiteY6" fmla="*/ 149225 h 330200"/>
                <a:gd name="connsiteX7" fmla="*/ 323850 w 549275"/>
                <a:gd name="connsiteY7" fmla="*/ 69850 h 330200"/>
                <a:gd name="connsiteX8" fmla="*/ 0 w 549275"/>
                <a:gd name="connsiteY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275" h="330200">
                  <a:moveTo>
                    <a:pt x="0" y="0"/>
                  </a:moveTo>
                  <a:lnTo>
                    <a:pt x="130175" y="225425"/>
                  </a:lnTo>
                  <a:lnTo>
                    <a:pt x="342900" y="317500"/>
                  </a:lnTo>
                  <a:lnTo>
                    <a:pt x="488950" y="330200"/>
                  </a:lnTo>
                  <a:lnTo>
                    <a:pt x="549275" y="254000"/>
                  </a:lnTo>
                  <a:lnTo>
                    <a:pt x="463550" y="238125"/>
                  </a:lnTo>
                  <a:lnTo>
                    <a:pt x="327025" y="149225"/>
                  </a:lnTo>
                  <a:lnTo>
                    <a:pt x="323850" y="69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96823B7-C4A5-40E9-B371-58989CBEDAF7}"/>
                </a:ext>
              </a:extLst>
            </p:cNvPr>
            <p:cNvSpPr/>
            <p:nvPr/>
          </p:nvSpPr>
          <p:spPr>
            <a:xfrm>
              <a:off x="7259372" y="5440830"/>
              <a:ext cx="1386268" cy="216465"/>
            </a:xfrm>
            <a:custGeom>
              <a:avLst/>
              <a:gdLst>
                <a:gd name="connsiteX0" fmla="*/ 73025 w 635000"/>
                <a:gd name="connsiteY0" fmla="*/ 0 h 92075"/>
                <a:gd name="connsiteX1" fmla="*/ 0 w 635000"/>
                <a:gd name="connsiteY1" fmla="*/ 9525 h 92075"/>
                <a:gd name="connsiteX2" fmla="*/ 6350 w 635000"/>
                <a:gd name="connsiteY2" fmla="*/ 41275 h 92075"/>
                <a:gd name="connsiteX3" fmla="*/ 120650 w 635000"/>
                <a:gd name="connsiteY3" fmla="*/ 57150 h 92075"/>
                <a:gd name="connsiteX4" fmla="*/ 209550 w 635000"/>
                <a:gd name="connsiteY4" fmla="*/ 82550 h 92075"/>
                <a:gd name="connsiteX5" fmla="*/ 587375 w 635000"/>
                <a:gd name="connsiteY5" fmla="*/ 92075 h 92075"/>
                <a:gd name="connsiteX6" fmla="*/ 635000 w 635000"/>
                <a:gd name="connsiteY6" fmla="*/ 47625 h 92075"/>
                <a:gd name="connsiteX7" fmla="*/ 631825 w 635000"/>
                <a:gd name="connsiteY7" fmla="*/ 19050 h 92075"/>
                <a:gd name="connsiteX8" fmla="*/ 533400 w 635000"/>
                <a:gd name="connsiteY8" fmla="*/ 19050 h 92075"/>
                <a:gd name="connsiteX9" fmla="*/ 492125 w 635000"/>
                <a:gd name="connsiteY9" fmla="*/ 57150 h 92075"/>
                <a:gd name="connsiteX10" fmla="*/ 177800 w 635000"/>
                <a:gd name="connsiteY10" fmla="*/ 44450 h 92075"/>
                <a:gd name="connsiteX11" fmla="*/ 73025 w 635000"/>
                <a:gd name="connsiteY11" fmla="*/ 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5000" h="92075">
                  <a:moveTo>
                    <a:pt x="73025" y="0"/>
                  </a:moveTo>
                  <a:lnTo>
                    <a:pt x="0" y="9525"/>
                  </a:lnTo>
                  <a:lnTo>
                    <a:pt x="6350" y="41275"/>
                  </a:lnTo>
                  <a:lnTo>
                    <a:pt x="120650" y="57150"/>
                  </a:lnTo>
                  <a:lnTo>
                    <a:pt x="209550" y="82550"/>
                  </a:lnTo>
                  <a:lnTo>
                    <a:pt x="587375" y="92075"/>
                  </a:lnTo>
                  <a:lnTo>
                    <a:pt x="635000" y="47625"/>
                  </a:lnTo>
                  <a:lnTo>
                    <a:pt x="631825" y="19050"/>
                  </a:lnTo>
                  <a:lnTo>
                    <a:pt x="533400" y="19050"/>
                  </a:lnTo>
                  <a:lnTo>
                    <a:pt x="492125" y="57150"/>
                  </a:lnTo>
                  <a:lnTo>
                    <a:pt x="177800" y="44450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76B891C-BB64-4EBD-9A46-FDB16158FFDB}"/>
                </a:ext>
              </a:extLst>
            </p:cNvPr>
            <p:cNvSpPr/>
            <p:nvPr/>
          </p:nvSpPr>
          <p:spPr>
            <a:xfrm>
              <a:off x="873873" y="2380468"/>
              <a:ext cx="4065233" cy="1175628"/>
            </a:xfrm>
            <a:custGeom>
              <a:avLst/>
              <a:gdLst>
                <a:gd name="connsiteX0" fmla="*/ 1819895 w 1862138"/>
                <a:gd name="connsiteY0" fmla="*/ 342093 h 500063"/>
                <a:gd name="connsiteX1" fmla="*/ 1862138 w 1862138"/>
                <a:gd name="connsiteY1" fmla="*/ 350044 h 500063"/>
                <a:gd name="connsiteX2" fmla="*/ 1862138 w 1862138"/>
                <a:gd name="connsiteY2" fmla="*/ 500063 h 500063"/>
                <a:gd name="connsiteX3" fmla="*/ 1819895 w 1862138"/>
                <a:gd name="connsiteY3" fmla="*/ 490016 h 500063"/>
                <a:gd name="connsiteX4" fmla="*/ 1744080 w 1862138"/>
                <a:gd name="connsiteY4" fmla="*/ 327823 h 500063"/>
                <a:gd name="connsiteX5" fmla="*/ 1789501 w 1862138"/>
                <a:gd name="connsiteY5" fmla="*/ 336372 h 500063"/>
                <a:gd name="connsiteX6" fmla="*/ 1789501 w 1862138"/>
                <a:gd name="connsiteY6" fmla="*/ 482786 h 500063"/>
                <a:gd name="connsiteX7" fmla="*/ 1744080 w 1862138"/>
                <a:gd name="connsiteY7" fmla="*/ 471983 h 500063"/>
                <a:gd name="connsiteX8" fmla="*/ 1668265 w 1862138"/>
                <a:gd name="connsiteY8" fmla="*/ 313553 h 500063"/>
                <a:gd name="connsiteX9" fmla="*/ 1713686 w 1862138"/>
                <a:gd name="connsiteY9" fmla="*/ 322102 h 500063"/>
                <a:gd name="connsiteX10" fmla="*/ 1713686 w 1862138"/>
                <a:gd name="connsiteY10" fmla="*/ 464754 h 500063"/>
                <a:gd name="connsiteX11" fmla="*/ 1668265 w 1862138"/>
                <a:gd name="connsiteY11" fmla="*/ 453950 h 500063"/>
                <a:gd name="connsiteX12" fmla="*/ 1592450 w 1862138"/>
                <a:gd name="connsiteY12" fmla="*/ 299283 h 500063"/>
                <a:gd name="connsiteX13" fmla="*/ 1637871 w 1862138"/>
                <a:gd name="connsiteY13" fmla="*/ 307833 h 500063"/>
                <a:gd name="connsiteX14" fmla="*/ 1637871 w 1862138"/>
                <a:gd name="connsiteY14" fmla="*/ 446721 h 500063"/>
                <a:gd name="connsiteX15" fmla="*/ 1592450 w 1862138"/>
                <a:gd name="connsiteY15" fmla="*/ 435917 h 500063"/>
                <a:gd name="connsiteX16" fmla="*/ 1516635 w 1862138"/>
                <a:gd name="connsiteY16" fmla="*/ 285013 h 500063"/>
                <a:gd name="connsiteX17" fmla="*/ 1562056 w 1862138"/>
                <a:gd name="connsiteY17" fmla="*/ 293563 h 500063"/>
                <a:gd name="connsiteX18" fmla="*/ 1562056 w 1862138"/>
                <a:gd name="connsiteY18" fmla="*/ 428688 h 500063"/>
                <a:gd name="connsiteX19" fmla="*/ 1516635 w 1862138"/>
                <a:gd name="connsiteY19" fmla="*/ 417885 h 500063"/>
                <a:gd name="connsiteX20" fmla="*/ 1097758 w 1862138"/>
                <a:gd name="connsiteY20" fmla="*/ 206173 h 500063"/>
                <a:gd name="connsiteX21" fmla="*/ 1138238 w 1862138"/>
                <a:gd name="connsiteY21" fmla="*/ 213792 h 500063"/>
                <a:gd name="connsiteX22" fmla="*/ 1138238 w 1862138"/>
                <a:gd name="connsiteY22" fmla="*/ 327882 h 500063"/>
                <a:gd name="connsiteX23" fmla="*/ 1097758 w 1862138"/>
                <a:gd name="connsiteY23" fmla="*/ 318254 h 500063"/>
                <a:gd name="connsiteX24" fmla="*/ 1069853 w 1862138"/>
                <a:gd name="connsiteY24" fmla="*/ 200921 h 500063"/>
                <a:gd name="connsiteX25" fmla="*/ 1085396 w 1862138"/>
                <a:gd name="connsiteY25" fmla="*/ 203846 h 500063"/>
                <a:gd name="connsiteX26" fmla="*/ 1085396 w 1862138"/>
                <a:gd name="connsiteY26" fmla="*/ 315314 h 500063"/>
                <a:gd name="connsiteX27" fmla="*/ 1069853 w 1862138"/>
                <a:gd name="connsiteY27" fmla="*/ 311617 h 500063"/>
                <a:gd name="connsiteX28" fmla="*/ 1041948 w 1862138"/>
                <a:gd name="connsiteY28" fmla="*/ 195668 h 500063"/>
                <a:gd name="connsiteX29" fmla="*/ 1057491 w 1862138"/>
                <a:gd name="connsiteY29" fmla="*/ 198594 h 500063"/>
                <a:gd name="connsiteX30" fmla="*/ 1057491 w 1862138"/>
                <a:gd name="connsiteY30" fmla="*/ 308676 h 500063"/>
                <a:gd name="connsiteX31" fmla="*/ 1041948 w 1862138"/>
                <a:gd name="connsiteY31" fmla="*/ 304979 h 500063"/>
                <a:gd name="connsiteX32" fmla="*/ 1014043 w 1862138"/>
                <a:gd name="connsiteY32" fmla="*/ 190416 h 500063"/>
                <a:gd name="connsiteX33" fmla="*/ 1029587 w 1862138"/>
                <a:gd name="connsiteY33" fmla="*/ 193342 h 500063"/>
                <a:gd name="connsiteX34" fmla="*/ 1029587 w 1862138"/>
                <a:gd name="connsiteY34" fmla="*/ 302039 h 500063"/>
                <a:gd name="connsiteX35" fmla="*/ 1014043 w 1862138"/>
                <a:gd name="connsiteY35" fmla="*/ 298342 h 500063"/>
                <a:gd name="connsiteX36" fmla="*/ 986138 w 1862138"/>
                <a:gd name="connsiteY36" fmla="*/ 185164 h 500063"/>
                <a:gd name="connsiteX37" fmla="*/ 1001682 w 1862138"/>
                <a:gd name="connsiteY37" fmla="*/ 188089 h 500063"/>
                <a:gd name="connsiteX38" fmla="*/ 1001682 w 1862138"/>
                <a:gd name="connsiteY38" fmla="*/ 295402 h 500063"/>
                <a:gd name="connsiteX39" fmla="*/ 986138 w 1862138"/>
                <a:gd name="connsiteY39" fmla="*/ 291705 h 500063"/>
                <a:gd name="connsiteX40" fmla="*/ 958233 w 1862138"/>
                <a:gd name="connsiteY40" fmla="*/ 179911 h 500063"/>
                <a:gd name="connsiteX41" fmla="*/ 973777 w 1862138"/>
                <a:gd name="connsiteY41" fmla="*/ 182837 h 500063"/>
                <a:gd name="connsiteX42" fmla="*/ 973777 w 1862138"/>
                <a:gd name="connsiteY42" fmla="*/ 288765 h 500063"/>
                <a:gd name="connsiteX43" fmla="*/ 958233 w 1862138"/>
                <a:gd name="connsiteY43" fmla="*/ 285068 h 500063"/>
                <a:gd name="connsiteX44" fmla="*/ 930329 w 1862138"/>
                <a:gd name="connsiteY44" fmla="*/ 174659 h 500063"/>
                <a:gd name="connsiteX45" fmla="*/ 945872 w 1862138"/>
                <a:gd name="connsiteY45" fmla="*/ 177585 h 500063"/>
                <a:gd name="connsiteX46" fmla="*/ 945872 w 1862138"/>
                <a:gd name="connsiteY46" fmla="*/ 282127 h 500063"/>
                <a:gd name="connsiteX47" fmla="*/ 930329 w 1862138"/>
                <a:gd name="connsiteY47" fmla="*/ 278430 h 500063"/>
                <a:gd name="connsiteX48" fmla="*/ 902424 w 1862138"/>
                <a:gd name="connsiteY48" fmla="*/ 169407 h 500063"/>
                <a:gd name="connsiteX49" fmla="*/ 917967 w 1862138"/>
                <a:gd name="connsiteY49" fmla="*/ 172332 h 500063"/>
                <a:gd name="connsiteX50" fmla="*/ 917967 w 1862138"/>
                <a:gd name="connsiteY50" fmla="*/ 275490 h 500063"/>
                <a:gd name="connsiteX51" fmla="*/ 902424 w 1862138"/>
                <a:gd name="connsiteY51" fmla="*/ 271793 h 500063"/>
                <a:gd name="connsiteX52" fmla="*/ 874519 w 1862138"/>
                <a:gd name="connsiteY52" fmla="*/ 164154 h 500063"/>
                <a:gd name="connsiteX53" fmla="*/ 890062 w 1862138"/>
                <a:gd name="connsiteY53" fmla="*/ 167080 h 500063"/>
                <a:gd name="connsiteX54" fmla="*/ 890062 w 1862138"/>
                <a:gd name="connsiteY54" fmla="*/ 268853 h 500063"/>
                <a:gd name="connsiteX55" fmla="*/ 874519 w 1862138"/>
                <a:gd name="connsiteY55" fmla="*/ 265156 h 500063"/>
                <a:gd name="connsiteX56" fmla="*/ 846614 w 1862138"/>
                <a:gd name="connsiteY56" fmla="*/ 158902 h 500063"/>
                <a:gd name="connsiteX57" fmla="*/ 862157 w 1862138"/>
                <a:gd name="connsiteY57" fmla="*/ 161828 h 500063"/>
                <a:gd name="connsiteX58" fmla="*/ 862157 w 1862138"/>
                <a:gd name="connsiteY58" fmla="*/ 262216 h 500063"/>
                <a:gd name="connsiteX59" fmla="*/ 846614 w 1862138"/>
                <a:gd name="connsiteY59" fmla="*/ 258519 h 500063"/>
                <a:gd name="connsiteX60" fmla="*/ 818709 w 1862138"/>
                <a:gd name="connsiteY60" fmla="*/ 153650 h 500063"/>
                <a:gd name="connsiteX61" fmla="*/ 834252 w 1862138"/>
                <a:gd name="connsiteY61" fmla="*/ 156575 h 500063"/>
                <a:gd name="connsiteX62" fmla="*/ 834252 w 1862138"/>
                <a:gd name="connsiteY62" fmla="*/ 255579 h 500063"/>
                <a:gd name="connsiteX63" fmla="*/ 818709 w 1862138"/>
                <a:gd name="connsiteY63" fmla="*/ 251882 h 500063"/>
                <a:gd name="connsiteX64" fmla="*/ 790804 w 1862138"/>
                <a:gd name="connsiteY64" fmla="*/ 148398 h 500063"/>
                <a:gd name="connsiteX65" fmla="*/ 806347 w 1862138"/>
                <a:gd name="connsiteY65" fmla="*/ 151323 h 500063"/>
                <a:gd name="connsiteX66" fmla="*/ 806347 w 1862138"/>
                <a:gd name="connsiteY66" fmla="*/ 248941 h 500063"/>
                <a:gd name="connsiteX67" fmla="*/ 790804 w 1862138"/>
                <a:gd name="connsiteY67" fmla="*/ 245244 h 500063"/>
                <a:gd name="connsiteX68" fmla="*/ 762899 w 1862138"/>
                <a:gd name="connsiteY68" fmla="*/ 143145 h 500063"/>
                <a:gd name="connsiteX69" fmla="*/ 778442 w 1862138"/>
                <a:gd name="connsiteY69" fmla="*/ 146071 h 500063"/>
                <a:gd name="connsiteX70" fmla="*/ 778442 w 1862138"/>
                <a:gd name="connsiteY70" fmla="*/ 242304 h 500063"/>
                <a:gd name="connsiteX71" fmla="*/ 762899 w 1862138"/>
                <a:gd name="connsiteY71" fmla="*/ 238607 h 500063"/>
                <a:gd name="connsiteX72" fmla="*/ 734994 w 1862138"/>
                <a:gd name="connsiteY72" fmla="*/ 137893 h 500063"/>
                <a:gd name="connsiteX73" fmla="*/ 750537 w 1862138"/>
                <a:gd name="connsiteY73" fmla="*/ 140818 h 500063"/>
                <a:gd name="connsiteX74" fmla="*/ 750537 w 1862138"/>
                <a:gd name="connsiteY74" fmla="*/ 235667 h 500063"/>
                <a:gd name="connsiteX75" fmla="*/ 734994 w 1862138"/>
                <a:gd name="connsiteY75" fmla="*/ 231970 h 500063"/>
                <a:gd name="connsiteX76" fmla="*/ 707089 w 1862138"/>
                <a:gd name="connsiteY76" fmla="*/ 132641 h 500063"/>
                <a:gd name="connsiteX77" fmla="*/ 722632 w 1862138"/>
                <a:gd name="connsiteY77" fmla="*/ 135566 h 500063"/>
                <a:gd name="connsiteX78" fmla="*/ 722632 w 1862138"/>
                <a:gd name="connsiteY78" fmla="*/ 229030 h 500063"/>
                <a:gd name="connsiteX79" fmla="*/ 707089 w 1862138"/>
                <a:gd name="connsiteY79" fmla="*/ 225333 h 500063"/>
                <a:gd name="connsiteX80" fmla="*/ 679184 w 1862138"/>
                <a:gd name="connsiteY80" fmla="*/ 127388 h 500063"/>
                <a:gd name="connsiteX81" fmla="*/ 694727 w 1862138"/>
                <a:gd name="connsiteY81" fmla="*/ 130314 h 500063"/>
                <a:gd name="connsiteX82" fmla="*/ 694727 w 1862138"/>
                <a:gd name="connsiteY82" fmla="*/ 222392 h 500063"/>
                <a:gd name="connsiteX83" fmla="*/ 679184 w 1862138"/>
                <a:gd name="connsiteY83" fmla="*/ 218695 h 500063"/>
                <a:gd name="connsiteX84" fmla="*/ 651279 w 1862138"/>
                <a:gd name="connsiteY84" fmla="*/ 122136 h 500063"/>
                <a:gd name="connsiteX85" fmla="*/ 666823 w 1862138"/>
                <a:gd name="connsiteY85" fmla="*/ 125062 h 500063"/>
                <a:gd name="connsiteX86" fmla="*/ 666823 w 1862138"/>
                <a:gd name="connsiteY86" fmla="*/ 215755 h 500063"/>
                <a:gd name="connsiteX87" fmla="*/ 651279 w 1862138"/>
                <a:gd name="connsiteY87" fmla="*/ 212058 h 500063"/>
                <a:gd name="connsiteX88" fmla="*/ 623374 w 1862138"/>
                <a:gd name="connsiteY88" fmla="*/ 116884 h 500063"/>
                <a:gd name="connsiteX89" fmla="*/ 638918 w 1862138"/>
                <a:gd name="connsiteY89" fmla="*/ 119809 h 500063"/>
                <a:gd name="connsiteX90" fmla="*/ 638918 w 1862138"/>
                <a:gd name="connsiteY90" fmla="*/ 209118 h 500063"/>
                <a:gd name="connsiteX91" fmla="*/ 623374 w 1862138"/>
                <a:gd name="connsiteY91" fmla="*/ 205421 h 500063"/>
                <a:gd name="connsiteX92" fmla="*/ 595469 w 1862138"/>
                <a:gd name="connsiteY92" fmla="*/ 111631 h 500063"/>
                <a:gd name="connsiteX93" fmla="*/ 611013 w 1862138"/>
                <a:gd name="connsiteY93" fmla="*/ 114557 h 500063"/>
                <a:gd name="connsiteX94" fmla="*/ 611013 w 1862138"/>
                <a:gd name="connsiteY94" fmla="*/ 202481 h 500063"/>
                <a:gd name="connsiteX95" fmla="*/ 595469 w 1862138"/>
                <a:gd name="connsiteY95" fmla="*/ 198784 h 500063"/>
                <a:gd name="connsiteX96" fmla="*/ 567565 w 1862138"/>
                <a:gd name="connsiteY96" fmla="*/ 106379 h 500063"/>
                <a:gd name="connsiteX97" fmla="*/ 583108 w 1862138"/>
                <a:gd name="connsiteY97" fmla="*/ 109305 h 500063"/>
                <a:gd name="connsiteX98" fmla="*/ 583108 w 1862138"/>
                <a:gd name="connsiteY98" fmla="*/ 195843 h 500063"/>
                <a:gd name="connsiteX99" fmla="*/ 567565 w 1862138"/>
                <a:gd name="connsiteY99" fmla="*/ 192146 h 500063"/>
                <a:gd name="connsiteX100" fmla="*/ 539660 w 1862138"/>
                <a:gd name="connsiteY100" fmla="*/ 101127 h 500063"/>
                <a:gd name="connsiteX101" fmla="*/ 555203 w 1862138"/>
                <a:gd name="connsiteY101" fmla="*/ 104052 h 500063"/>
                <a:gd name="connsiteX102" fmla="*/ 555203 w 1862138"/>
                <a:gd name="connsiteY102" fmla="*/ 189206 h 500063"/>
                <a:gd name="connsiteX103" fmla="*/ 539660 w 1862138"/>
                <a:gd name="connsiteY103" fmla="*/ 185509 h 500063"/>
                <a:gd name="connsiteX104" fmla="*/ 511755 w 1862138"/>
                <a:gd name="connsiteY104" fmla="*/ 95874 h 500063"/>
                <a:gd name="connsiteX105" fmla="*/ 527298 w 1862138"/>
                <a:gd name="connsiteY105" fmla="*/ 98800 h 500063"/>
                <a:gd name="connsiteX106" fmla="*/ 527298 w 1862138"/>
                <a:gd name="connsiteY106" fmla="*/ 182569 h 500063"/>
                <a:gd name="connsiteX107" fmla="*/ 511755 w 1862138"/>
                <a:gd name="connsiteY107" fmla="*/ 178872 h 500063"/>
                <a:gd name="connsiteX108" fmla="*/ 483850 w 1862138"/>
                <a:gd name="connsiteY108" fmla="*/ 90622 h 500063"/>
                <a:gd name="connsiteX109" fmla="*/ 499393 w 1862138"/>
                <a:gd name="connsiteY109" fmla="*/ 93548 h 500063"/>
                <a:gd name="connsiteX110" fmla="*/ 499393 w 1862138"/>
                <a:gd name="connsiteY110" fmla="*/ 175932 h 500063"/>
                <a:gd name="connsiteX111" fmla="*/ 483850 w 1862138"/>
                <a:gd name="connsiteY111" fmla="*/ 172235 h 500063"/>
                <a:gd name="connsiteX112" fmla="*/ 445294 w 1862138"/>
                <a:gd name="connsiteY112" fmla="*/ 83365 h 500063"/>
                <a:gd name="connsiteX113" fmla="*/ 471488 w 1862138"/>
                <a:gd name="connsiteY113" fmla="*/ 88295 h 500063"/>
                <a:gd name="connsiteX114" fmla="*/ 471488 w 1862138"/>
                <a:gd name="connsiteY114" fmla="*/ 169294 h 500063"/>
                <a:gd name="connsiteX115" fmla="*/ 445294 w 1862138"/>
                <a:gd name="connsiteY115" fmla="*/ 163064 h 500063"/>
                <a:gd name="connsiteX116" fmla="*/ 297657 w 1862138"/>
                <a:gd name="connsiteY116" fmla="*/ 55577 h 500063"/>
                <a:gd name="connsiteX117" fmla="*/ 323850 w 1862138"/>
                <a:gd name="connsiteY117" fmla="*/ 60507 h 500063"/>
                <a:gd name="connsiteX118" fmla="*/ 323850 w 1862138"/>
                <a:gd name="connsiteY118" fmla="*/ 134178 h 500063"/>
                <a:gd name="connsiteX119" fmla="*/ 297657 w 1862138"/>
                <a:gd name="connsiteY119" fmla="*/ 127948 h 500063"/>
                <a:gd name="connsiteX120" fmla="*/ 260813 w 1862138"/>
                <a:gd name="connsiteY120" fmla="*/ 48642 h 500063"/>
                <a:gd name="connsiteX121" fmla="*/ 277638 w 1862138"/>
                <a:gd name="connsiteY121" fmla="*/ 51809 h 500063"/>
                <a:gd name="connsiteX122" fmla="*/ 277638 w 1862138"/>
                <a:gd name="connsiteY122" fmla="*/ 123186 h 500063"/>
                <a:gd name="connsiteX123" fmla="*/ 260813 w 1862138"/>
                <a:gd name="connsiteY123" fmla="*/ 119185 h 500063"/>
                <a:gd name="connsiteX124" fmla="*/ 223965 w 1862138"/>
                <a:gd name="connsiteY124" fmla="*/ 41707 h 500063"/>
                <a:gd name="connsiteX125" fmla="*/ 240793 w 1862138"/>
                <a:gd name="connsiteY125" fmla="*/ 44874 h 500063"/>
                <a:gd name="connsiteX126" fmla="*/ 240793 w 1862138"/>
                <a:gd name="connsiteY126" fmla="*/ 114423 h 500063"/>
                <a:gd name="connsiteX127" fmla="*/ 223965 w 1862138"/>
                <a:gd name="connsiteY127" fmla="*/ 110420 h 500063"/>
                <a:gd name="connsiteX128" fmla="*/ 187117 w 1862138"/>
                <a:gd name="connsiteY128" fmla="*/ 34771 h 500063"/>
                <a:gd name="connsiteX129" fmla="*/ 203946 w 1862138"/>
                <a:gd name="connsiteY129" fmla="*/ 37939 h 500063"/>
                <a:gd name="connsiteX130" fmla="*/ 203946 w 1862138"/>
                <a:gd name="connsiteY130" fmla="*/ 105659 h 500063"/>
                <a:gd name="connsiteX131" fmla="*/ 187117 w 1862138"/>
                <a:gd name="connsiteY131" fmla="*/ 101656 h 500063"/>
                <a:gd name="connsiteX132" fmla="*/ 150270 w 1862138"/>
                <a:gd name="connsiteY132" fmla="*/ 27836 h 500063"/>
                <a:gd name="connsiteX133" fmla="*/ 167098 w 1862138"/>
                <a:gd name="connsiteY133" fmla="*/ 31003 h 500063"/>
                <a:gd name="connsiteX134" fmla="*/ 167098 w 1862138"/>
                <a:gd name="connsiteY134" fmla="*/ 96894 h 500063"/>
                <a:gd name="connsiteX135" fmla="*/ 150270 w 1862138"/>
                <a:gd name="connsiteY135" fmla="*/ 92892 h 500063"/>
                <a:gd name="connsiteX136" fmla="*/ 113422 w 1862138"/>
                <a:gd name="connsiteY136" fmla="*/ 20900 h 500063"/>
                <a:gd name="connsiteX137" fmla="*/ 130250 w 1862138"/>
                <a:gd name="connsiteY137" fmla="*/ 24068 h 500063"/>
                <a:gd name="connsiteX138" fmla="*/ 130250 w 1862138"/>
                <a:gd name="connsiteY138" fmla="*/ 88130 h 500063"/>
                <a:gd name="connsiteX139" fmla="*/ 113422 w 1862138"/>
                <a:gd name="connsiteY139" fmla="*/ 84128 h 500063"/>
                <a:gd name="connsiteX140" fmla="*/ 76574 w 1862138"/>
                <a:gd name="connsiteY140" fmla="*/ 13965 h 500063"/>
                <a:gd name="connsiteX141" fmla="*/ 93402 w 1862138"/>
                <a:gd name="connsiteY141" fmla="*/ 17132 h 500063"/>
                <a:gd name="connsiteX142" fmla="*/ 93402 w 1862138"/>
                <a:gd name="connsiteY142" fmla="*/ 79366 h 500063"/>
                <a:gd name="connsiteX143" fmla="*/ 76574 w 1862138"/>
                <a:gd name="connsiteY143" fmla="*/ 75363 h 500063"/>
                <a:gd name="connsiteX144" fmla="*/ 39727 w 1862138"/>
                <a:gd name="connsiteY144" fmla="*/ 7029 h 500063"/>
                <a:gd name="connsiteX145" fmla="*/ 56555 w 1862138"/>
                <a:gd name="connsiteY145" fmla="*/ 10197 h 500063"/>
                <a:gd name="connsiteX146" fmla="*/ 56555 w 1862138"/>
                <a:gd name="connsiteY146" fmla="*/ 70602 h 500063"/>
                <a:gd name="connsiteX147" fmla="*/ 39727 w 1862138"/>
                <a:gd name="connsiteY147" fmla="*/ 66599 h 500063"/>
                <a:gd name="connsiteX148" fmla="*/ 2382 w 1862138"/>
                <a:gd name="connsiteY148" fmla="*/ 0 h 500063"/>
                <a:gd name="connsiteX149" fmla="*/ 19707 w 1862138"/>
                <a:gd name="connsiteY149" fmla="*/ 3261 h 500063"/>
                <a:gd name="connsiteX150" fmla="*/ 19707 w 1862138"/>
                <a:gd name="connsiteY150" fmla="*/ 61837 h 500063"/>
                <a:gd name="connsiteX151" fmla="*/ 0 w 1862138"/>
                <a:gd name="connsiteY151" fmla="*/ 57150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62138" h="500063">
                  <a:moveTo>
                    <a:pt x="1819895" y="342093"/>
                  </a:moveTo>
                  <a:lnTo>
                    <a:pt x="1862138" y="350044"/>
                  </a:lnTo>
                  <a:lnTo>
                    <a:pt x="1862138" y="500063"/>
                  </a:lnTo>
                  <a:lnTo>
                    <a:pt x="1819895" y="490016"/>
                  </a:lnTo>
                  <a:close/>
                  <a:moveTo>
                    <a:pt x="1744080" y="327823"/>
                  </a:moveTo>
                  <a:lnTo>
                    <a:pt x="1789501" y="336372"/>
                  </a:lnTo>
                  <a:lnTo>
                    <a:pt x="1789501" y="482786"/>
                  </a:lnTo>
                  <a:lnTo>
                    <a:pt x="1744080" y="471983"/>
                  </a:lnTo>
                  <a:close/>
                  <a:moveTo>
                    <a:pt x="1668265" y="313553"/>
                  </a:moveTo>
                  <a:lnTo>
                    <a:pt x="1713686" y="322102"/>
                  </a:lnTo>
                  <a:lnTo>
                    <a:pt x="1713686" y="464754"/>
                  </a:lnTo>
                  <a:lnTo>
                    <a:pt x="1668265" y="453950"/>
                  </a:lnTo>
                  <a:close/>
                  <a:moveTo>
                    <a:pt x="1592450" y="299283"/>
                  </a:moveTo>
                  <a:lnTo>
                    <a:pt x="1637871" y="307833"/>
                  </a:lnTo>
                  <a:lnTo>
                    <a:pt x="1637871" y="446721"/>
                  </a:lnTo>
                  <a:lnTo>
                    <a:pt x="1592450" y="435917"/>
                  </a:lnTo>
                  <a:close/>
                  <a:moveTo>
                    <a:pt x="1516635" y="285013"/>
                  </a:moveTo>
                  <a:lnTo>
                    <a:pt x="1562056" y="293563"/>
                  </a:lnTo>
                  <a:lnTo>
                    <a:pt x="1562056" y="428688"/>
                  </a:lnTo>
                  <a:lnTo>
                    <a:pt x="1516635" y="417885"/>
                  </a:lnTo>
                  <a:close/>
                  <a:moveTo>
                    <a:pt x="1097758" y="206173"/>
                  </a:moveTo>
                  <a:lnTo>
                    <a:pt x="1138238" y="213792"/>
                  </a:lnTo>
                  <a:lnTo>
                    <a:pt x="1138238" y="327882"/>
                  </a:lnTo>
                  <a:lnTo>
                    <a:pt x="1097758" y="318254"/>
                  </a:lnTo>
                  <a:close/>
                  <a:moveTo>
                    <a:pt x="1069853" y="200921"/>
                  </a:moveTo>
                  <a:lnTo>
                    <a:pt x="1085396" y="203846"/>
                  </a:lnTo>
                  <a:lnTo>
                    <a:pt x="1085396" y="315314"/>
                  </a:lnTo>
                  <a:lnTo>
                    <a:pt x="1069853" y="311617"/>
                  </a:lnTo>
                  <a:close/>
                  <a:moveTo>
                    <a:pt x="1041948" y="195668"/>
                  </a:moveTo>
                  <a:lnTo>
                    <a:pt x="1057491" y="198594"/>
                  </a:lnTo>
                  <a:lnTo>
                    <a:pt x="1057491" y="308676"/>
                  </a:lnTo>
                  <a:lnTo>
                    <a:pt x="1041948" y="304979"/>
                  </a:lnTo>
                  <a:close/>
                  <a:moveTo>
                    <a:pt x="1014043" y="190416"/>
                  </a:moveTo>
                  <a:lnTo>
                    <a:pt x="1029587" y="193342"/>
                  </a:lnTo>
                  <a:lnTo>
                    <a:pt x="1029587" y="302039"/>
                  </a:lnTo>
                  <a:lnTo>
                    <a:pt x="1014043" y="298342"/>
                  </a:lnTo>
                  <a:close/>
                  <a:moveTo>
                    <a:pt x="986138" y="185164"/>
                  </a:moveTo>
                  <a:lnTo>
                    <a:pt x="1001682" y="188089"/>
                  </a:lnTo>
                  <a:lnTo>
                    <a:pt x="1001682" y="295402"/>
                  </a:lnTo>
                  <a:lnTo>
                    <a:pt x="986138" y="291705"/>
                  </a:lnTo>
                  <a:close/>
                  <a:moveTo>
                    <a:pt x="958233" y="179911"/>
                  </a:moveTo>
                  <a:lnTo>
                    <a:pt x="973777" y="182837"/>
                  </a:lnTo>
                  <a:lnTo>
                    <a:pt x="973777" y="288765"/>
                  </a:lnTo>
                  <a:lnTo>
                    <a:pt x="958233" y="285068"/>
                  </a:lnTo>
                  <a:close/>
                  <a:moveTo>
                    <a:pt x="930329" y="174659"/>
                  </a:moveTo>
                  <a:lnTo>
                    <a:pt x="945872" y="177585"/>
                  </a:lnTo>
                  <a:lnTo>
                    <a:pt x="945872" y="282127"/>
                  </a:lnTo>
                  <a:lnTo>
                    <a:pt x="930329" y="278430"/>
                  </a:lnTo>
                  <a:close/>
                  <a:moveTo>
                    <a:pt x="902424" y="169407"/>
                  </a:moveTo>
                  <a:lnTo>
                    <a:pt x="917967" y="172332"/>
                  </a:lnTo>
                  <a:lnTo>
                    <a:pt x="917967" y="275490"/>
                  </a:lnTo>
                  <a:lnTo>
                    <a:pt x="902424" y="271793"/>
                  </a:lnTo>
                  <a:close/>
                  <a:moveTo>
                    <a:pt x="874519" y="164154"/>
                  </a:moveTo>
                  <a:lnTo>
                    <a:pt x="890062" y="167080"/>
                  </a:lnTo>
                  <a:lnTo>
                    <a:pt x="890062" y="268853"/>
                  </a:lnTo>
                  <a:lnTo>
                    <a:pt x="874519" y="265156"/>
                  </a:lnTo>
                  <a:close/>
                  <a:moveTo>
                    <a:pt x="846614" y="158902"/>
                  </a:moveTo>
                  <a:lnTo>
                    <a:pt x="862157" y="161828"/>
                  </a:lnTo>
                  <a:lnTo>
                    <a:pt x="862157" y="262216"/>
                  </a:lnTo>
                  <a:lnTo>
                    <a:pt x="846614" y="258519"/>
                  </a:lnTo>
                  <a:close/>
                  <a:moveTo>
                    <a:pt x="818709" y="153650"/>
                  </a:moveTo>
                  <a:lnTo>
                    <a:pt x="834252" y="156575"/>
                  </a:lnTo>
                  <a:lnTo>
                    <a:pt x="834252" y="255579"/>
                  </a:lnTo>
                  <a:lnTo>
                    <a:pt x="818709" y="251882"/>
                  </a:lnTo>
                  <a:close/>
                  <a:moveTo>
                    <a:pt x="790804" y="148398"/>
                  </a:moveTo>
                  <a:lnTo>
                    <a:pt x="806347" y="151323"/>
                  </a:lnTo>
                  <a:lnTo>
                    <a:pt x="806347" y="248941"/>
                  </a:lnTo>
                  <a:lnTo>
                    <a:pt x="790804" y="245244"/>
                  </a:lnTo>
                  <a:close/>
                  <a:moveTo>
                    <a:pt x="762899" y="143145"/>
                  </a:moveTo>
                  <a:lnTo>
                    <a:pt x="778442" y="146071"/>
                  </a:lnTo>
                  <a:lnTo>
                    <a:pt x="778442" y="242304"/>
                  </a:lnTo>
                  <a:lnTo>
                    <a:pt x="762899" y="238607"/>
                  </a:lnTo>
                  <a:close/>
                  <a:moveTo>
                    <a:pt x="734994" y="137893"/>
                  </a:moveTo>
                  <a:lnTo>
                    <a:pt x="750537" y="140818"/>
                  </a:lnTo>
                  <a:lnTo>
                    <a:pt x="750537" y="235667"/>
                  </a:lnTo>
                  <a:lnTo>
                    <a:pt x="734994" y="231970"/>
                  </a:lnTo>
                  <a:close/>
                  <a:moveTo>
                    <a:pt x="707089" y="132641"/>
                  </a:moveTo>
                  <a:lnTo>
                    <a:pt x="722632" y="135566"/>
                  </a:lnTo>
                  <a:lnTo>
                    <a:pt x="722632" y="229030"/>
                  </a:lnTo>
                  <a:lnTo>
                    <a:pt x="707089" y="225333"/>
                  </a:lnTo>
                  <a:close/>
                  <a:moveTo>
                    <a:pt x="679184" y="127388"/>
                  </a:moveTo>
                  <a:lnTo>
                    <a:pt x="694727" y="130314"/>
                  </a:lnTo>
                  <a:lnTo>
                    <a:pt x="694727" y="222392"/>
                  </a:lnTo>
                  <a:lnTo>
                    <a:pt x="679184" y="218695"/>
                  </a:lnTo>
                  <a:close/>
                  <a:moveTo>
                    <a:pt x="651279" y="122136"/>
                  </a:moveTo>
                  <a:lnTo>
                    <a:pt x="666823" y="125062"/>
                  </a:lnTo>
                  <a:lnTo>
                    <a:pt x="666823" y="215755"/>
                  </a:lnTo>
                  <a:lnTo>
                    <a:pt x="651279" y="212058"/>
                  </a:lnTo>
                  <a:close/>
                  <a:moveTo>
                    <a:pt x="623374" y="116884"/>
                  </a:moveTo>
                  <a:lnTo>
                    <a:pt x="638918" y="119809"/>
                  </a:lnTo>
                  <a:lnTo>
                    <a:pt x="638918" y="209118"/>
                  </a:lnTo>
                  <a:lnTo>
                    <a:pt x="623374" y="205421"/>
                  </a:lnTo>
                  <a:close/>
                  <a:moveTo>
                    <a:pt x="595469" y="111631"/>
                  </a:moveTo>
                  <a:lnTo>
                    <a:pt x="611013" y="114557"/>
                  </a:lnTo>
                  <a:lnTo>
                    <a:pt x="611013" y="202481"/>
                  </a:lnTo>
                  <a:lnTo>
                    <a:pt x="595469" y="198784"/>
                  </a:lnTo>
                  <a:close/>
                  <a:moveTo>
                    <a:pt x="567565" y="106379"/>
                  </a:moveTo>
                  <a:lnTo>
                    <a:pt x="583108" y="109305"/>
                  </a:lnTo>
                  <a:lnTo>
                    <a:pt x="583108" y="195843"/>
                  </a:lnTo>
                  <a:lnTo>
                    <a:pt x="567565" y="192146"/>
                  </a:lnTo>
                  <a:close/>
                  <a:moveTo>
                    <a:pt x="539660" y="101127"/>
                  </a:moveTo>
                  <a:lnTo>
                    <a:pt x="555203" y="104052"/>
                  </a:lnTo>
                  <a:lnTo>
                    <a:pt x="555203" y="189206"/>
                  </a:lnTo>
                  <a:lnTo>
                    <a:pt x="539660" y="185509"/>
                  </a:lnTo>
                  <a:close/>
                  <a:moveTo>
                    <a:pt x="511755" y="95874"/>
                  </a:moveTo>
                  <a:lnTo>
                    <a:pt x="527298" y="98800"/>
                  </a:lnTo>
                  <a:lnTo>
                    <a:pt x="527298" y="182569"/>
                  </a:lnTo>
                  <a:lnTo>
                    <a:pt x="511755" y="178872"/>
                  </a:lnTo>
                  <a:close/>
                  <a:moveTo>
                    <a:pt x="483850" y="90622"/>
                  </a:moveTo>
                  <a:lnTo>
                    <a:pt x="499393" y="93548"/>
                  </a:lnTo>
                  <a:lnTo>
                    <a:pt x="499393" y="175932"/>
                  </a:lnTo>
                  <a:lnTo>
                    <a:pt x="483850" y="172235"/>
                  </a:lnTo>
                  <a:close/>
                  <a:moveTo>
                    <a:pt x="445294" y="83365"/>
                  </a:moveTo>
                  <a:lnTo>
                    <a:pt x="471488" y="88295"/>
                  </a:lnTo>
                  <a:lnTo>
                    <a:pt x="471488" y="169294"/>
                  </a:lnTo>
                  <a:lnTo>
                    <a:pt x="445294" y="163064"/>
                  </a:lnTo>
                  <a:close/>
                  <a:moveTo>
                    <a:pt x="297657" y="55577"/>
                  </a:moveTo>
                  <a:lnTo>
                    <a:pt x="323850" y="60507"/>
                  </a:lnTo>
                  <a:lnTo>
                    <a:pt x="323850" y="134178"/>
                  </a:lnTo>
                  <a:lnTo>
                    <a:pt x="297657" y="127948"/>
                  </a:lnTo>
                  <a:close/>
                  <a:moveTo>
                    <a:pt x="260813" y="48642"/>
                  </a:moveTo>
                  <a:lnTo>
                    <a:pt x="277638" y="51809"/>
                  </a:lnTo>
                  <a:lnTo>
                    <a:pt x="277638" y="123186"/>
                  </a:lnTo>
                  <a:lnTo>
                    <a:pt x="260813" y="119185"/>
                  </a:lnTo>
                  <a:close/>
                  <a:moveTo>
                    <a:pt x="223965" y="41707"/>
                  </a:moveTo>
                  <a:lnTo>
                    <a:pt x="240793" y="44874"/>
                  </a:lnTo>
                  <a:lnTo>
                    <a:pt x="240793" y="114423"/>
                  </a:lnTo>
                  <a:lnTo>
                    <a:pt x="223965" y="110420"/>
                  </a:lnTo>
                  <a:close/>
                  <a:moveTo>
                    <a:pt x="187117" y="34771"/>
                  </a:moveTo>
                  <a:lnTo>
                    <a:pt x="203946" y="37939"/>
                  </a:lnTo>
                  <a:lnTo>
                    <a:pt x="203946" y="105659"/>
                  </a:lnTo>
                  <a:lnTo>
                    <a:pt x="187117" y="101656"/>
                  </a:lnTo>
                  <a:close/>
                  <a:moveTo>
                    <a:pt x="150270" y="27836"/>
                  </a:moveTo>
                  <a:lnTo>
                    <a:pt x="167098" y="31003"/>
                  </a:lnTo>
                  <a:lnTo>
                    <a:pt x="167098" y="96894"/>
                  </a:lnTo>
                  <a:lnTo>
                    <a:pt x="150270" y="92892"/>
                  </a:lnTo>
                  <a:close/>
                  <a:moveTo>
                    <a:pt x="113422" y="20900"/>
                  </a:moveTo>
                  <a:lnTo>
                    <a:pt x="130250" y="24068"/>
                  </a:lnTo>
                  <a:lnTo>
                    <a:pt x="130250" y="88130"/>
                  </a:lnTo>
                  <a:lnTo>
                    <a:pt x="113422" y="84128"/>
                  </a:lnTo>
                  <a:close/>
                  <a:moveTo>
                    <a:pt x="76574" y="13965"/>
                  </a:moveTo>
                  <a:lnTo>
                    <a:pt x="93402" y="17132"/>
                  </a:lnTo>
                  <a:lnTo>
                    <a:pt x="93402" y="79366"/>
                  </a:lnTo>
                  <a:lnTo>
                    <a:pt x="76574" y="75363"/>
                  </a:lnTo>
                  <a:close/>
                  <a:moveTo>
                    <a:pt x="39727" y="7029"/>
                  </a:moveTo>
                  <a:lnTo>
                    <a:pt x="56555" y="10197"/>
                  </a:lnTo>
                  <a:lnTo>
                    <a:pt x="56555" y="70602"/>
                  </a:lnTo>
                  <a:lnTo>
                    <a:pt x="39727" y="66599"/>
                  </a:lnTo>
                  <a:close/>
                  <a:moveTo>
                    <a:pt x="2382" y="0"/>
                  </a:moveTo>
                  <a:lnTo>
                    <a:pt x="19707" y="3261"/>
                  </a:lnTo>
                  <a:lnTo>
                    <a:pt x="19707" y="61837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4623818-1064-41EE-85B2-BCAD03DB668B}"/>
                </a:ext>
              </a:extLst>
            </p:cNvPr>
            <p:cNvSpPr/>
            <p:nvPr/>
          </p:nvSpPr>
          <p:spPr>
            <a:xfrm>
              <a:off x="3629988" y="2669984"/>
              <a:ext cx="43965" cy="1331595"/>
            </a:xfrm>
            <a:custGeom>
              <a:avLst/>
              <a:gdLst>
                <a:gd name="connsiteX0" fmla="*/ 0 w 20139"/>
                <a:gd name="connsiteY0" fmla="*/ 0 h 566405"/>
                <a:gd name="connsiteX1" fmla="*/ 20139 w 20139"/>
                <a:gd name="connsiteY1" fmla="*/ 0 h 566405"/>
                <a:gd name="connsiteX2" fmla="*/ 20139 w 20139"/>
                <a:gd name="connsiteY2" fmla="*/ 566405 h 566405"/>
                <a:gd name="connsiteX3" fmla="*/ 0 w 20139"/>
                <a:gd name="connsiteY3" fmla="*/ 559356 h 56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566405">
                  <a:moveTo>
                    <a:pt x="0" y="0"/>
                  </a:moveTo>
                  <a:lnTo>
                    <a:pt x="20139" y="0"/>
                  </a:lnTo>
                  <a:lnTo>
                    <a:pt x="20139" y="566405"/>
                  </a:lnTo>
                  <a:lnTo>
                    <a:pt x="0" y="559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1263846-32C9-4149-88B7-89C85A7084FE}"/>
                </a:ext>
              </a:extLst>
            </p:cNvPr>
            <p:cNvSpPr/>
            <p:nvPr/>
          </p:nvSpPr>
          <p:spPr>
            <a:xfrm>
              <a:off x="1690258" y="2386056"/>
              <a:ext cx="43965" cy="900897"/>
            </a:xfrm>
            <a:custGeom>
              <a:avLst/>
              <a:gdLst>
                <a:gd name="connsiteX0" fmla="*/ 0 w 20139"/>
                <a:gd name="connsiteY0" fmla="*/ 0 h 383204"/>
                <a:gd name="connsiteX1" fmla="*/ 20139 w 20139"/>
                <a:gd name="connsiteY1" fmla="*/ 0 h 383204"/>
                <a:gd name="connsiteX2" fmla="*/ 20139 w 20139"/>
                <a:gd name="connsiteY2" fmla="*/ 383204 h 383204"/>
                <a:gd name="connsiteX3" fmla="*/ 0 w 20139"/>
                <a:gd name="connsiteY3" fmla="*/ 376156 h 3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383204">
                  <a:moveTo>
                    <a:pt x="0" y="0"/>
                  </a:moveTo>
                  <a:lnTo>
                    <a:pt x="20139" y="0"/>
                  </a:lnTo>
                  <a:lnTo>
                    <a:pt x="20139" y="383204"/>
                  </a:lnTo>
                  <a:lnTo>
                    <a:pt x="0" y="376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98709A0-46E2-4C6E-B2BA-294B69912D01}"/>
                </a:ext>
              </a:extLst>
            </p:cNvPr>
            <p:cNvSpPr/>
            <p:nvPr/>
          </p:nvSpPr>
          <p:spPr>
            <a:xfrm>
              <a:off x="422584" y="2776357"/>
              <a:ext cx="6252332" cy="2149718"/>
            </a:xfrm>
            <a:custGeom>
              <a:avLst/>
              <a:gdLst>
                <a:gd name="connsiteX0" fmla="*/ 2863970 w 2863970"/>
                <a:gd name="connsiteY0" fmla="*/ 914400 h 914400"/>
                <a:gd name="connsiteX1" fmla="*/ 0 w 2863970"/>
                <a:gd name="connsiteY1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3970" h="914400">
                  <a:moveTo>
                    <a:pt x="2863970" y="914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5118FF2-EEAE-4F9A-8D19-BCDDBCFC3670}"/>
                </a:ext>
              </a:extLst>
            </p:cNvPr>
            <p:cNvSpPr/>
            <p:nvPr/>
          </p:nvSpPr>
          <p:spPr>
            <a:xfrm>
              <a:off x="5203084" y="3010929"/>
              <a:ext cx="92221" cy="371381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4E9C860-469C-46BC-BD8B-7318B45EF8B0}"/>
                </a:ext>
              </a:extLst>
            </p:cNvPr>
            <p:cNvSpPr/>
            <p:nvPr/>
          </p:nvSpPr>
          <p:spPr>
            <a:xfrm>
              <a:off x="3903655" y="2787844"/>
              <a:ext cx="92221" cy="371381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3440411-AA0E-4D4C-B967-DB8AEE189829}"/>
                </a:ext>
              </a:extLst>
            </p:cNvPr>
            <p:cNvSpPr/>
            <p:nvPr/>
          </p:nvSpPr>
          <p:spPr>
            <a:xfrm>
              <a:off x="529423" y="1901558"/>
              <a:ext cx="6227292" cy="825533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2500" h="351147">
                  <a:moveTo>
                    <a:pt x="21489" y="0"/>
                  </a:moveTo>
                  <a:lnTo>
                    <a:pt x="2611219" y="296113"/>
                  </a:lnTo>
                  <a:lnTo>
                    <a:pt x="2842087" y="341282"/>
                  </a:lnTo>
                  <a:lnTo>
                    <a:pt x="2852500" y="351147"/>
                  </a:lnTo>
                  <a:lnTo>
                    <a:pt x="2544705" y="342276"/>
                  </a:lnTo>
                  <a:lnTo>
                    <a:pt x="2242097" y="337736"/>
                  </a:lnTo>
                  <a:lnTo>
                    <a:pt x="0" y="75640"/>
                  </a:lnTo>
                  <a:lnTo>
                    <a:pt x="21489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B58623B-C869-4723-8004-945A34FBF991}"/>
                </a:ext>
              </a:extLst>
            </p:cNvPr>
            <p:cNvSpPr/>
            <p:nvPr/>
          </p:nvSpPr>
          <p:spPr>
            <a:xfrm>
              <a:off x="439947" y="2087592"/>
              <a:ext cx="8764438" cy="2984740"/>
            </a:xfrm>
            <a:custGeom>
              <a:avLst/>
              <a:gdLst>
                <a:gd name="connsiteX0" fmla="*/ 34506 w 8764438"/>
                <a:gd name="connsiteY0" fmla="*/ 0 h 2984740"/>
                <a:gd name="connsiteX1" fmla="*/ 4382219 w 8764438"/>
                <a:gd name="connsiteY1" fmla="*/ 741872 h 2984740"/>
                <a:gd name="connsiteX2" fmla="*/ 4873925 w 8764438"/>
                <a:gd name="connsiteY2" fmla="*/ 854016 h 2984740"/>
                <a:gd name="connsiteX3" fmla="*/ 5676181 w 8764438"/>
                <a:gd name="connsiteY3" fmla="*/ 1992702 h 2984740"/>
                <a:gd name="connsiteX4" fmla="*/ 6400800 w 8764438"/>
                <a:gd name="connsiteY4" fmla="*/ 2173857 h 2984740"/>
                <a:gd name="connsiteX5" fmla="*/ 6788989 w 8764438"/>
                <a:gd name="connsiteY5" fmla="*/ 2622431 h 2984740"/>
                <a:gd name="connsiteX6" fmla="*/ 7582619 w 8764438"/>
                <a:gd name="connsiteY6" fmla="*/ 2812212 h 2984740"/>
                <a:gd name="connsiteX7" fmla="*/ 8264106 w 8764438"/>
                <a:gd name="connsiteY7" fmla="*/ 2941608 h 2984740"/>
                <a:gd name="connsiteX8" fmla="*/ 8764438 w 8764438"/>
                <a:gd name="connsiteY8" fmla="*/ 2846717 h 2984740"/>
                <a:gd name="connsiteX9" fmla="*/ 8755811 w 8764438"/>
                <a:gd name="connsiteY9" fmla="*/ 2898476 h 2984740"/>
                <a:gd name="connsiteX10" fmla="*/ 8289985 w 8764438"/>
                <a:gd name="connsiteY10" fmla="*/ 2984740 h 2984740"/>
                <a:gd name="connsiteX11" fmla="*/ 7530861 w 8764438"/>
                <a:gd name="connsiteY11" fmla="*/ 2863970 h 2984740"/>
                <a:gd name="connsiteX12" fmla="*/ 6728604 w 8764438"/>
                <a:gd name="connsiteY12" fmla="*/ 2682816 h 2984740"/>
                <a:gd name="connsiteX13" fmla="*/ 6400800 w 8764438"/>
                <a:gd name="connsiteY13" fmla="*/ 2234242 h 2984740"/>
                <a:gd name="connsiteX14" fmla="*/ 5607170 w 8764438"/>
                <a:gd name="connsiteY14" fmla="*/ 2027208 h 2984740"/>
                <a:gd name="connsiteX15" fmla="*/ 4865298 w 8764438"/>
                <a:gd name="connsiteY15" fmla="*/ 931653 h 2984740"/>
                <a:gd name="connsiteX16" fmla="*/ 4649638 w 8764438"/>
                <a:gd name="connsiteY16" fmla="*/ 854016 h 2984740"/>
                <a:gd name="connsiteX17" fmla="*/ 0 w 8764438"/>
                <a:gd name="connsiteY17" fmla="*/ 43133 h 2984740"/>
                <a:gd name="connsiteX0" fmla="*/ 34506 w 8764438"/>
                <a:gd name="connsiteY0" fmla="*/ 0 h 2984740"/>
                <a:gd name="connsiteX1" fmla="*/ 4382219 w 8764438"/>
                <a:gd name="connsiteY1" fmla="*/ 741872 h 2984740"/>
                <a:gd name="connsiteX2" fmla="*/ 4873925 w 8764438"/>
                <a:gd name="connsiteY2" fmla="*/ 854016 h 2984740"/>
                <a:gd name="connsiteX3" fmla="*/ 5676181 w 8764438"/>
                <a:gd name="connsiteY3" fmla="*/ 1992702 h 2984740"/>
                <a:gd name="connsiteX4" fmla="*/ 6400800 w 8764438"/>
                <a:gd name="connsiteY4" fmla="*/ 2173857 h 2984740"/>
                <a:gd name="connsiteX5" fmla="*/ 6788989 w 8764438"/>
                <a:gd name="connsiteY5" fmla="*/ 2622431 h 2984740"/>
                <a:gd name="connsiteX6" fmla="*/ 7582619 w 8764438"/>
                <a:gd name="connsiteY6" fmla="*/ 2812212 h 2984740"/>
                <a:gd name="connsiteX7" fmla="*/ 8264106 w 8764438"/>
                <a:gd name="connsiteY7" fmla="*/ 2941608 h 2984740"/>
                <a:gd name="connsiteX8" fmla="*/ 8764438 w 8764438"/>
                <a:gd name="connsiteY8" fmla="*/ 2846717 h 2984740"/>
                <a:gd name="connsiteX9" fmla="*/ 8755811 w 8764438"/>
                <a:gd name="connsiteY9" fmla="*/ 2898476 h 2984740"/>
                <a:gd name="connsiteX10" fmla="*/ 8289985 w 8764438"/>
                <a:gd name="connsiteY10" fmla="*/ 2984740 h 2984740"/>
                <a:gd name="connsiteX11" fmla="*/ 7530861 w 8764438"/>
                <a:gd name="connsiteY11" fmla="*/ 2863970 h 2984740"/>
                <a:gd name="connsiteX12" fmla="*/ 6728604 w 8764438"/>
                <a:gd name="connsiteY12" fmla="*/ 2682816 h 2984740"/>
                <a:gd name="connsiteX13" fmla="*/ 6193766 w 8764438"/>
                <a:gd name="connsiteY13" fmla="*/ 2432650 h 2984740"/>
                <a:gd name="connsiteX14" fmla="*/ 5607170 w 8764438"/>
                <a:gd name="connsiteY14" fmla="*/ 2027208 h 2984740"/>
                <a:gd name="connsiteX15" fmla="*/ 4865298 w 8764438"/>
                <a:gd name="connsiteY15" fmla="*/ 931653 h 2984740"/>
                <a:gd name="connsiteX16" fmla="*/ 4649638 w 8764438"/>
                <a:gd name="connsiteY16" fmla="*/ 854016 h 2984740"/>
                <a:gd name="connsiteX17" fmla="*/ 0 w 8764438"/>
                <a:gd name="connsiteY17" fmla="*/ 43133 h 2984740"/>
                <a:gd name="connsiteX0" fmla="*/ 34506 w 8764438"/>
                <a:gd name="connsiteY0" fmla="*/ 0 h 2984740"/>
                <a:gd name="connsiteX1" fmla="*/ 4382219 w 8764438"/>
                <a:gd name="connsiteY1" fmla="*/ 741872 h 2984740"/>
                <a:gd name="connsiteX2" fmla="*/ 4873925 w 8764438"/>
                <a:gd name="connsiteY2" fmla="*/ 854016 h 2984740"/>
                <a:gd name="connsiteX3" fmla="*/ 5676181 w 8764438"/>
                <a:gd name="connsiteY3" fmla="*/ 1992702 h 2984740"/>
                <a:gd name="connsiteX4" fmla="*/ 6185140 w 8764438"/>
                <a:gd name="connsiteY4" fmla="*/ 2389517 h 2984740"/>
                <a:gd name="connsiteX5" fmla="*/ 6788989 w 8764438"/>
                <a:gd name="connsiteY5" fmla="*/ 2622431 h 2984740"/>
                <a:gd name="connsiteX6" fmla="*/ 7582619 w 8764438"/>
                <a:gd name="connsiteY6" fmla="*/ 2812212 h 2984740"/>
                <a:gd name="connsiteX7" fmla="*/ 8264106 w 8764438"/>
                <a:gd name="connsiteY7" fmla="*/ 2941608 h 2984740"/>
                <a:gd name="connsiteX8" fmla="*/ 8764438 w 8764438"/>
                <a:gd name="connsiteY8" fmla="*/ 2846717 h 2984740"/>
                <a:gd name="connsiteX9" fmla="*/ 8755811 w 8764438"/>
                <a:gd name="connsiteY9" fmla="*/ 2898476 h 2984740"/>
                <a:gd name="connsiteX10" fmla="*/ 8289985 w 8764438"/>
                <a:gd name="connsiteY10" fmla="*/ 2984740 h 2984740"/>
                <a:gd name="connsiteX11" fmla="*/ 7530861 w 8764438"/>
                <a:gd name="connsiteY11" fmla="*/ 2863970 h 2984740"/>
                <a:gd name="connsiteX12" fmla="*/ 6728604 w 8764438"/>
                <a:gd name="connsiteY12" fmla="*/ 2682816 h 2984740"/>
                <a:gd name="connsiteX13" fmla="*/ 6193766 w 8764438"/>
                <a:gd name="connsiteY13" fmla="*/ 2432650 h 2984740"/>
                <a:gd name="connsiteX14" fmla="*/ 5607170 w 8764438"/>
                <a:gd name="connsiteY14" fmla="*/ 2027208 h 2984740"/>
                <a:gd name="connsiteX15" fmla="*/ 4865298 w 8764438"/>
                <a:gd name="connsiteY15" fmla="*/ 931653 h 2984740"/>
                <a:gd name="connsiteX16" fmla="*/ 4649638 w 8764438"/>
                <a:gd name="connsiteY16" fmla="*/ 854016 h 2984740"/>
                <a:gd name="connsiteX17" fmla="*/ 0 w 8764438"/>
                <a:gd name="connsiteY17" fmla="*/ 43133 h 2984740"/>
                <a:gd name="connsiteX0" fmla="*/ 34506 w 8764438"/>
                <a:gd name="connsiteY0" fmla="*/ 0 h 2984740"/>
                <a:gd name="connsiteX1" fmla="*/ 4382219 w 8764438"/>
                <a:gd name="connsiteY1" fmla="*/ 741872 h 2984740"/>
                <a:gd name="connsiteX2" fmla="*/ 4873925 w 8764438"/>
                <a:gd name="connsiteY2" fmla="*/ 854016 h 2984740"/>
                <a:gd name="connsiteX3" fmla="*/ 5676181 w 8764438"/>
                <a:gd name="connsiteY3" fmla="*/ 1992702 h 2984740"/>
                <a:gd name="connsiteX4" fmla="*/ 6211020 w 8764438"/>
                <a:gd name="connsiteY4" fmla="*/ 2372264 h 2984740"/>
                <a:gd name="connsiteX5" fmla="*/ 6788989 w 8764438"/>
                <a:gd name="connsiteY5" fmla="*/ 2622431 h 2984740"/>
                <a:gd name="connsiteX6" fmla="*/ 7582619 w 8764438"/>
                <a:gd name="connsiteY6" fmla="*/ 2812212 h 2984740"/>
                <a:gd name="connsiteX7" fmla="*/ 8264106 w 8764438"/>
                <a:gd name="connsiteY7" fmla="*/ 2941608 h 2984740"/>
                <a:gd name="connsiteX8" fmla="*/ 8764438 w 8764438"/>
                <a:gd name="connsiteY8" fmla="*/ 2846717 h 2984740"/>
                <a:gd name="connsiteX9" fmla="*/ 8755811 w 8764438"/>
                <a:gd name="connsiteY9" fmla="*/ 2898476 h 2984740"/>
                <a:gd name="connsiteX10" fmla="*/ 8289985 w 8764438"/>
                <a:gd name="connsiteY10" fmla="*/ 2984740 h 2984740"/>
                <a:gd name="connsiteX11" fmla="*/ 7530861 w 8764438"/>
                <a:gd name="connsiteY11" fmla="*/ 2863970 h 2984740"/>
                <a:gd name="connsiteX12" fmla="*/ 6728604 w 8764438"/>
                <a:gd name="connsiteY12" fmla="*/ 2682816 h 2984740"/>
                <a:gd name="connsiteX13" fmla="*/ 6193766 w 8764438"/>
                <a:gd name="connsiteY13" fmla="*/ 2432650 h 2984740"/>
                <a:gd name="connsiteX14" fmla="*/ 5607170 w 8764438"/>
                <a:gd name="connsiteY14" fmla="*/ 2027208 h 2984740"/>
                <a:gd name="connsiteX15" fmla="*/ 4865298 w 8764438"/>
                <a:gd name="connsiteY15" fmla="*/ 931653 h 2984740"/>
                <a:gd name="connsiteX16" fmla="*/ 4649638 w 8764438"/>
                <a:gd name="connsiteY16" fmla="*/ 854016 h 2984740"/>
                <a:gd name="connsiteX17" fmla="*/ 0 w 8764438"/>
                <a:gd name="connsiteY17" fmla="*/ 43133 h 298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4438" h="2984740">
                  <a:moveTo>
                    <a:pt x="34506" y="0"/>
                  </a:moveTo>
                  <a:lnTo>
                    <a:pt x="4382219" y="741872"/>
                  </a:lnTo>
                  <a:lnTo>
                    <a:pt x="4873925" y="854016"/>
                  </a:lnTo>
                  <a:lnTo>
                    <a:pt x="5676181" y="1992702"/>
                  </a:lnTo>
                  <a:lnTo>
                    <a:pt x="6211020" y="2372264"/>
                  </a:lnTo>
                  <a:lnTo>
                    <a:pt x="6788989" y="2622431"/>
                  </a:lnTo>
                  <a:lnTo>
                    <a:pt x="7582619" y="2812212"/>
                  </a:lnTo>
                  <a:lnTo>
                    <a:pt x="8264106" y="2941608"/>
                  </a:lnTo>
                  <a:lnTo>
                    <a:pt x="8764438" y="2846717"/>
                  </a:lnTo>
                  <a:lnTo>
                    <a:pt x="8755811" y="2898476"/>
                  </a:lnTo>
                  <a:lnTo>
                    <a:pt x="8289985" y="2984740"/>
                  </a:lnTo>
                  <a:lnTo>
                    <a:pt x="7530861" y="2863970"/>
                  </a:lnTo>
                  <a:lnTo>
                    <a:pt x="6728604" y="2682816"/>
                  </a:lnTo>
                  <a:lnTo>
                    <a:pt x="6193766" y="2432650"/>
                  </a:lnTo>
                  <a:lnTo>
                    <a:pt x="5607170" y="2027208"/>
                  </a:lnTo>
                  <a:lnTo>
                    <a:pt x="4865298" y="931653"/>
                  </a:lnTo>
                  <a:lnTo>
                    <a:pt x="4649638" y="854016"/>
                  </a:lnTo>
                  <a:lnTo>
                    <a:pt x="0" y="43133"/>
                  </a:lnTo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270F2DA-FF1C-48AC-B128-B02C25ABCF17}"/>
                </a:ext>
              </a:extLst>
            </p:cNvPr>
            <p:cNvSpPr/>
            <p:nvPr/>
          </p:nvSpPr>
          <p:spPr>
            <a:xfrm rot="1026234">
              <a:off x="5373689" y="3124257"/>
              <a:ext cx="2429437" cy="1213600"/>
            </a:xfrm>
            <a:custGeom>
              <a:avLst/>
              <a:gdLst>
                <a:gd name="connsiteX0" fmla="*/ 0 w 353650"/>
                <a:gd name="connsiteY0" fmla="*/ 310482 h 620964"/>
                <a:gd name="connsiteX1" fmla="*/ 176825 w 353650"/>
                <a:gd name="connsiteY1" fmla="*/ 0 h 620964"/>
                <a:gd name="connsiteX2" fmla="*/ 353650 w 353650"/>
                <a:gd name="connsiteY2" fmla="*/ 310482 h 620964"/>
                <a:gd name="connsiteX3" fmla="*/ 176825 w 353650"/>
                <a:gd name="connsiteY3" fmla="*/ 620964 h 620964"/>
                <a:gd name="connsiteX4" fmla="*/ 0 w 353650"/>
                <a:gd name="connsiteY4" fmla="*/ 310482 h 620964"/>
                <a:gd name="connsiteX0" fmla="*/ 60511 w 2436731"/>
                <a:gd name="connsiteY0" fmla="*/ 360555 h 1416098"/>
                <a:gd name="connsiteX1" fmla="*/ 237336 w 2436731"/>
                <a:gd name="connsiteY1" fmla="*/ 50073 h 1416098"/>
                <a:gd name="connsiteX2" fmla="*/ 2436731 w 2436731"/>
                <a:gd name="connsiteY2" fmla="*/ 1389864 h 1416098"/>
                <a:gd name="connsiteX3" fmla="*/ 237336 w 2436731"/>
                <a:gd name="connsiteY3" fmla="*/ 671037 h 1416098"/>
                <a:gd name="connsiteX4" fmla="*/ 60511 w 2436731"/>
                <a:gd name="connsiteY4" fmla="*/ 360555 h 1416098"/>
                <a:gd name="connsiteX0" fmla="*/ 81229 w 2457449"/>
                <a:gd name="connsiteY0" fmla="*/ 211957 h 1267500"/>
                <a:gd name="connsiteX1" fmla="*/ 595466 w 2457449"/>
                <a:gd name="connsiteY1" fmla="*/ 59390 h 1267500"/>
                <a:gd name="connsiteX2" fmla="*/ 2457449 w 2457449"/>
                <a:gd name="connsiteY2" fmla="*/ 1241266 h 1267500"/>
                <a:gd name="connsiteX3" fmla="*/ 258054 w 2457449"/>
                <a:gd name="connsiteY3" fmla="*/ 522439 h 1267500"/>
                <a:gd name="connsiteX4" fmla="*/ 81229 w 2457449"/>
                <a:gd name="connsiteY4" fmla="*/ 211957 h 1267500"/>
                <a:gd name="connsiteX0" fmla="*/ 1643 w 2377863"/>
                <a:gd name="connsiteY0" fmla="*/ 216183 h 1278392"/>
                <a:gd name="connsiteX1" fmla="*/ 515880 w 2377863"/>
                <a:gd name="connsiteY1" fmla="*/ 63616 h 1278392"/>
                <a:gd name="connsiteX2" fmla="*/ 2377863 w 2377863"/>
                <a:gd name="connsiteY2" fmla="*/ 1245492 h 1278392"/>
                <a:gd name="connsiteX3" fmla="*/ 439140 w 2377863"/>
                <a:gd name="connsiteY3" fmla="*/ 699169 h 1278392"/>
                <a:gd name="connsiteX4" fmla="*/ 1643 w 2377863"/>
                <a:gd name="connsiteY4" fmla="*/ 216183 h 1278392"/>
                <a:gd name="connsiteX0" fmla="*/ 1368 w 2397884"/>
                <a:gd name="connsiteY0" fmla="*/ 168859 h 1297541"/>
                <a:gd name="connsiteX1" fmla="*/ 535901 w 2397884"/>
                <a:gd name="connsiteY1" fmla="*/ 82252 h 1297541"/>
                <a:gd name="connsiteX2" fmla="*/ 2397884 w 2397884"/>
                <a:gd name="connsiteY2" fmla="*/ 1264128 h 1297541"/>
                <a:gd name="connsiteX3" fmla="*/ 459161 w 2397884"/>
                <a:gd name="connsiteY3" fmla="*/ 717805 h 1297541"/>
                <a:gd name="connsiteX4" fmla="*/ 1368 w 2397884"/>
                <a:gd name="connsiteY4" fmla="*/ 168859 h 1297541"/>
                <a:gd name="connsiteX0" fmla="*/ 95462 w 2491978"/>
                <a:gd name="connsiteY0" fmla="*/ 185265 h 1313947"/>
                <a:gd name="connsiteX1" fmla="*/ 629995 w 2491978"/>
                <a:gd name="connsiteY1" fmla="*/ 98658 h 1313947"/>
                <a:gd name="connsiteX2" fmla="*/ 2491978 w 2491978"/>
                <a:gd name="connsiteY2" fmla="*/ 1280534 h 1313947"/>
                <a:gd name="connsiteX3" fmla="*/ 553255 w 2491978"/>
                <a:gd name="connsiteY3" fmla="*/ 734211 h 1313947"/>
                <a:gd name="connsiteX4" fmla="*/ 95462 w 2491978"/>
                <a:gd name="connsiteY4" fmla="*/ 185265 h 1313947"/>
                <a:gd name="connsiteX0" fmla="*/ 42 w 2396558"/>
                <a:gd name="connsiteY0" fmla="*/ 167558 h 1294504"/>
                <a:gd name="connsiteX1" fmla="*/ 534575 w 2396558"/>
                <a:gd name="connsiteY1" fmla="*/ 80951 h 1294504"/>
                <a:gd name="connsiteX2" fmla="*/ 2396558 w 2396558"/>
                <a:gd name="connsiteY2" fmla="*/ 1262827 h 1294504"/>
                <a:gd name="connsiteX3" fmla="*/ 518720 w 2396558"/>
                <a:gd name="connsiteY3" fmla="*/ 679717 h 1294504"/>
                <a:gd name="connsiteX4" fmla="*/ 42 w 2396558"/>
                <a:gd name="connsiteY4" fmla="*/ 167558 h 1294504"/>
                <a:gd name="connsiteX0" fmla="*/ 12540 w 2409056"/>
                <a:gd name="connsiteY0" fmla="*/ 40562 h 1167508"/>
                <a:gd name="connsiteX1" fmla="*/ 916197 w 2409056"/>
                <a:gd name="connsiteY1" fmla="*/ 156266 h 1167508"/>
                <a:gd name="connsiteX2" fmla="*/ 2409056 w 2409056"/>
                <a:gd name="connsiteY2" fmla="*/ 1135831 h 1167508"/>
                <a:gd name="connsiteX3" fmla="*/ 531218 w 2409056"/>
                <a:gd name="connsiteY3" fmla="*/ 552721 h 1167508"/>
                <a:gd name="connsiteX4" fmla="*/ 12540 w 2409056"/>
                <a:gd name="connsiteY4" fmla="*/ 40562 h 1167508"/>
                <a:gd name="connsiteX0" fmla="*/ 81665 w 2478181"/>
                <a:gd name="connsiteY0" fmla="*/ 57875 h 1184821"/>
                <a:gd name="connsiteX1" fmla="*/ 985322 w 2478181"/>
                <a:gd name="connsiteY1" fmla="*/ 173579 h 1184821"/>
                <a:gd name="connsiteX2" fmla="*/ 2478181 w 2478181"/>
                <a:gd name="connsiteY2" fmla="*/ 1153144 h 1184821"/>
                <a:gd name="connsiteX3" fmla="*/ 600343 w 2478181"/>
                <a:gd name="connsiteY3" fmla="*/ 570034 h 1184821"/>
                <a:gd name="connsiteX4" fmla="*/ 81665 w 2478181"/>
                <a:gd name="connsiteY4" fmla="*/ 57875 h 1184821"/>
                <a:gd name="connsiteX0" fmla="*/ 91143 w 2410283"/>
                <a:gd name="connsiteY0" fmla="*/ 48333 h 1217440"/>
                <a:gd name="connsiteX1" fmla="*/ 917424 w 2410283"/>
                <a:gd name="connsiteY1" fmla="*/ 205898 h 1217440"/>
                <a:gd name="connsiteX2" fmla="*/ 2410283 w 2410283"/>
                <a:gd name="connsiteY2" fmla="*/ 1185463 h 1217440"/>
                <a:gd name="connsiteX3" fmla="*/ 532445 w 2410283"/>
                <a:gd name="connsiteY3" fmla="*/ 602353 h 1217440"/>
                <a:gd name="connsiteX4" fmla="*/ 91143 w 2410283"/>
                <a:gd name="connsiteY4" fmla="*/ 48333 h 1217440"/>
                <a:gd name="connsiteX0" fmla="*/ 15684 w 2334824"/>
                <a:gd name="connsiteY0" fmla="*/ 38784 h 1213598"/>
                <a:gd name="connsiteX1" fmla="*/ 841965 w 2334824"/>
                <a:gd name="connsiteY1" fmla="*/ 196349 h 1213598"/>
                <a:gd name="connsiteX2" fmla="*/ 2334824 w 2334824"/>
                <a:gd name="connsiteY2" fmla="*/ 1175914 h 1213598"/>
                <a:gd name="connsiteX3" fmla="*/ 462696 w 2334824"/>
                <a:gd name="connsiteY3" fmla="*/ 699354 h 1213598"/>
                <a:gd name="connsiteX4" fmla="*/ 15684 w 2334824"/>
                <a:gd name="connsiteY4" fmla="*/ 38784 h 1213598"/>
                <a:gd name="connsiteX0" fmla="*/ 110297 w 2429437"/>
                <a:gd name="connsiteY0" fmla="*/ 38786 h 1213600"/>
                <a:gd name="connsiteX1" fmla="*/ 936578 w 2429437"/>
                <a:gd name="connsiteY1" fmla="*/ 196351 h 1213600"/>
                <a:gd name="connsiteX2" fmla="*/ 2429437 w 2429437"/>
                <a:gd name="connsiteY2" fmla="*/ 1175916 h 1213600"/>
                <a:gd name="connsiteX3" fmla="*/ 557309 w 2429437"/>
                <a:gd name="connsiteY3" fmla="*/ 699356 h 1213600"/>
                <a:gd name="connsiteX4" fmla="*/ 110297 w 2429437"/>
                <a:gd name="connsiteY4" fmla="*/ 38786 h 12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437" h="1213600">
                  <a:moveTo>
                    <a:pt x="110297" y="38786"/>
                  </a:moveTo>
                  <a:cubicBezTo>
                    <a:pt x="408172" y="-45053"/>
                    <a:pt x="550055" y="6829"/>
                    <a:pt x="936578" y="196351"/>
                  </a:cubicBezTo>
                  <a:cubicBezTo>
                    <a:pt x="1323101" y="385873"/>
                    <a:pt x="2429437" y="1004442"/>
                    <a:pt x="2429437" y="1175916"/>
                  </a:cubicBezTo>
                  <a:cubicBezTo>
                    <a:pt x="2429437" y="1347390"/>
                    <a:pt x="943832" y="888878"/>
                    <a:pt x="557309" y="699356"/>
                  </a:cubicBezTo>
                  <a:cubicBezTo>
                    <a:pt x="170786" y="509834"/>
                    <a:pt x="-187578" y="122625"/>
                    <a:pt x="110297" y="38786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楕円 7">
              <a:extLst>
                <a:ext uri="{FF2B5EF4-FFF2-40B4-BE49-F238E27FC236}">
                  <a16:creationId xmlns:a16="http://schemas.microsoft.com/office/drawing/2014/main" id="{DFC37C7E-6F51-46C4-97AD-E0C1B961EDFB}"/>
                </a:ext>
              </a:extLst>
            </p:cNvPr>
            <p:cNvSpPr/>
            <p:nvPr/>
          </p:nvSpPr>
          <p:spPr>
            <a:xfrm rot="1026234">
              <a:off x="5519271" y="3226385"/>
              <a:ext cx="2151754" cy="1046804"/>
            </a:xfrm>
            <a:custGeom>
              <a:avLst/>
              <a:gdLst>
                <a:gd name="connsiteX0" fmla="*/ 0 w 353650"/>
                <a:gd name="connsiteY0" fmla="*/ 310482 h 620964"/>
                <a:gd name="connsiteX1" fmla="*/ 176825 w 353650"/>
                <a:gd name="connsiteY1" fmla="*/ 0 h 620964"/>
                <a:gd name="connsiteX2" fmla="*/ 353650 w 353650"/>
                <a:gd name="connsiteY2" fmla="*/ 310482 h 620964"/>
                <a:gd name="connsiteX3" fmla="*/ 176825 w 353650"/>
                <a:gd name="connsiteY3" fmla="*/ 620964 h 620964"/>
                <a:gd name="connsiteX4" fmla="*/ 0 w 353650"/>
                <a:gd name="connsiteY4" fmla="*/ 310482 h 620964"/>
                <a:gd name="connsiteX0" fmla="*/ 60511 w 2436731"/>
                <a:gd name="connsiteY0" fmla="*/ 360555 h 1416098"/>
                <a:gd name="connsiteX1" fmla="*/ 237336 w 2436731"/>
                <a:gd name="connsiteY1" fmla="*/ 50073 h 1416098"/>
                <a:gd name="connsiteX2" fmla="*/ 2436731 w 2436731"/>
                <a:gd name="connsiteY2" fmla="*/ 1389864 h 1416098"/>
                <a:gd name="connsiteX3" fmla="*/ 237336 w 2436731"/>
                <a:gd name="connsiteY3" fmla="*/ 671037 h 1416098"/>
                <a:gd name="connsiteX4" fmla="*/ 60511 w 2436731"/>
                <a:gd name="connsiteY4" fmla="*/ 360555 h 1416098"/>
                <a:gd name="connsiteX0" fmla="*/ 81229 w 2457449"/>
                <a:gd name="connsiteY0" fmla="*/ 211957 h 1267500"/>
                <a:gd name="connsiteX1" fmla="*/ 595466 w 2457449"/>
                <a:gd name="connsiteY1" fmla="*/ 59390 h 1267500"/>
                <a:gd name="connsiteX2" fmla="*/ 2457449 w 2457449"/>
                <a:gd name="connsiteY2" fmla="*/ 1241266 h 1267500"/>
                <a:gd name="connsiteX3" fmla="*/ 258054 w 2457449"/>
                <a:gd name="connsiteY3" fmla="*/ 522439 h 1267500"/>
                <a:gd name="connsiteX4" fmla="*/ 81229 w 2457449"/>
                <a:gd name="connsiteY4" fmla="*/ 211957 h 1267500"/>
                <a:gd name="connsiteX0" fmla="*/ 1643 w 2377863"/>
                <a:gd name="connsiteY0" fmla="*/ 216183 h 1278392"/>
                <a:gd name="connsiteX1" fmla="*/ 515880 w 2377863"/>
                <a:gd name="connsiteY1" fmla="*/ 63616 h 1278392"/>
                <a:gd name="connsiteX2" fmla="*/ 2377863 w 2377863"/>
                <a:gd name="connsiteY2" fmla="*/ 1245492 h 1278392"/>
                <a:gd name="connsiteX3" fmla="*/ 439140 w 2377863"/>
                <a:gd name="connsiteY3" fmla="*/ 699169 h 1278392"/>
                <a:gd name="connsiteX4" fmla="*/ 1643 w 2377863"/>
                <a:gd name="connsiteY4" fmla="*/ 216183 h 1278392"/>
                <a:gd name="connsiteX0" fmla="*/ 1368 w 2397884"/>
                <a:gd name="connsiteY0" fmla="*/ 168859 h 1297541"/>
                <a:gd name="connsiteX1" fmla="*/ 535901 w 2397884"/>
                <a:gd name="connsiteY1" fmla="*/ 82252 h 1297541"/>
                <a:gd name="connsiteX2" fmla="*/ 2397884 w 2397884"/>
                <a:gd name="connsiteY2" fmla="*/ 1264128 h 1297541"/>
                <a:gd name="connsiteX3" fmla="*/ 459161 w 2397884"/>
                <a:gd name="connsiteY3" fmla="*/ 717805 h 1297541"/>
                <a:gd name="connsiteX4" fmla="*/ 1368 w 2397884"/>
                <a:gd name="connsiteY4" fmla="*/ 168859 h 1297541"/>
                <a:gd name="connsiteX0" fmla="*/ 95462 w 2491978"/>
                <a:gd name="connsiteY0" fmla="*/ 185265 h 1313947"/>
                <a:gd name="connsiteX1" fmla="*/ 629995 w 2491978"/>
                <a:gd name="connsiteY1" fmla="*/ 98658 h 1313947"/>
                <a:gd name="connsiteX2" fmla="*/ 2491978 w 2491978"/>
                <a:gd name="connsiteY2" fmla="*/ 1280534 h 1313947"/>
                <a:gd name="connsiteX3" fmla="*/ 553255 w 2491978"/>
                <a:gd name="connsiteY3" fmla="*/ 734211 h 1313947"/>
                <a:gd name="connsiteX4" fmla="*/ 95462 w 2491978"/>
                <a:gd name="connsiteY4" fmla="*/ 185265 h 1313947"/>
                <a:gd name="connsiteX0" fmla="*/ 42 w 2396558"/>
                <a:gd name="connsiteY0" fmla="*/ 167558 h 1294504"/>
                <a:gd name="connsiteX1" fmla="*/ 534575 w 2396558"/>
                <a:gd name="connsiteY1" fmla="*/ 80951 h 1294504"/>
                <a:gd name="connsiteX2" fmla="*/ 2396558 w 2396558"/>
                <a:gd name="connsiteY2" fmla="*/ 1262827 h 1294504"/>
                <a:gd name="connsiteX3" fmla="*/ 518720 w 2396558"/>
                <a:gd name="connsiteY3" fmla="*/ 679717 h 1294504"/>
                <a:gd name="connsiteX4" fmla="*/ 42 w 2396558"/>
                <a:gd name="connsiteY4" fmla="*/ 167558 h 1294504"/>
                <a:gd name="connsiteX0" fmla="*/ 12540 w 2409056"/>
                <a:gd name="connsiteY0" fmla="*/ 40562 h 1167508"/>
                <a:gd name="connsiteX1" fmla="*/ 916197 w 2409056"/>
                <a:gd name="connsiteY1" fmla="*/ 156266 h 1167508"/>
                <a:gd name="connsiteX2" fmla="*/ 2409056 w 2409056"/>
                <a:gd name="connsiteY2" fmla="*/ 1135831 h 1167508"/>
                <a:gd name="connsiteX3" fmla="*/ 531218 w 2409056"/>
                <a:gd name="connsiteY3" fmla="*/ 552721 h 1167508"/>
                <a:gd name="connsiteX4" fmla="*/ 12540 w 2409056"/>
                <a:gd name="connsiteY4" fmla="*/ 40562 h 1167508"/>
                <a:gd name="connsiteX0" fmla="*/ 81665 w 2478181"/>
                <a:gd name="connsiteY0" fmla="*/ 57875 h 1184821"/>
                <a:gd name="connsiteX1" fmla="*/ 985322 w 2478181"/>
                <a:gd name="connsiteY1" fmla="*/ 173579 h 1184821"/>
                <a:gd name="connsiteX2" fmla="*/ 2478181 w 2478181"/>
                <a:gd name="connsiteY2" fmla="*/ 1153144 h 1184821"/>
                <a:gd name="connsiteX3" fmla="*/ 600343 w 2478181"/>
                <a:gd name="connsiteY3" fmla="*/ 570034 h 1184821"/>
                <a:gd name="connsiteX4" fmla="*/ 81665 w 2478181"/>
                <a:gd name="connsiteY4" fmla="*/ 57875 h 1184821"/>
                <a:gd name="connsiteX0" fmla="*/ 91143 w 2410283"/>
                <a:gd name="connsiteY0" fmla="*/ 48333 h 1217440"/>
                <a:gd name="connsiteX1" fmla="*/ 917424 w 2410283"/>
                <a:gd name="connsiteY1" fmla="*/ 205898 h 1217440"/>
                <a:gd name="connsiteX2" fmla="*/ 2410283 w 2410283"/>
                <a:gd name="connsiteY2" fmla="*/ 1185463 h 1217440"/>
                <a:gd name="connsiteX3" fmla="*/ 532445 w 2410283"/>
                <a:gd name="connsiteY3" fmla="*/ 602353 h 1217440"/>
                <a:gd name="connsiteX4" fmla="*/ 91143 w 2410283"/>
                <a:gd name="connsiteY4" fmla="*/ 48333 h 1217440"/>
                <a:gd name="connsiteX0" fmla="*/ 15684 w 2334824"/>
                <a:gd name="connsiteY0" fmla="*/ 38784 h 1213598"/>
                <a:gd name="connsiteX1" fmla="*/ 841965 w 2334824"/>
                <a:gd name="connsiteY1" fmla="*/ 196349 h 1213598"/>
                <a:gd name="connsiteX2" fmla="*/ 2334824 w 2334824"/>
                <a:gd name="connsiteY2" fmla="*/ 1175914 h 1213598"/>
                <a:gd name="connsiteX3" fmla="*/ 462696 w 2334824"/>
                <a:gd name="connsiteY3" fmla="*/ 699354 h 1213598"/>
                <a:gd name="connsiteX4" fmla="*/ 15684 w 2334824"/>
                <a:gd name="connsiteY4" fmla="*/ 38784 h 1213598"/>
                <a:gd name="connsiteX0" fmla="*/ 110297 w 2429437"/>
                <a:gd name="connsiteY0" fmla="*/ 38786 h 1213600"/>
                <a:gd name="connsiteX1" fmla="*/ 936578 w 2429437"/>
                <a:gd name="connsiteY1" fmla="*/ 196351 h 1213600"/>
                <a:gd name="connsiteX2" fmla="*/ 2429437 w 2429437"/>
                <a:gd name="connsiteY2" fmla="*/ 1175916 h 1213600"/>
                <a:gd name="connsiteX3" fmla="*/ 557309 w 2429437"/>
                <a:gd name="connsiteY3" fmla="*/ 699356 h 1213600"/>
                <a:gd name="connsiteX4" fmla="*/ 110297 w 2429437"/>
                <a:gd name="connsiteY4" fmla="*/ 38786 h 1213600"/>
                <a:gd name="connsiteX0" fmla="*/ 109405 w 2434890"/>
                <a:gd name="connsiteY0" fmla="*/ 22200 h 1335015"/>
                <a:gd name="connsiteX1" fmla="*/ 942031 w 2434890"/>
                <a:gd name="connsiteY1" fmla="*/ 316371 h 1335015"/>
                <a:gd name="connsiteX2" fmla="*/ 2434890 w 2434890"/>
                <a:gd name="connsiteY2" fmla="*/ 1295936 h 1335015"/>
                <a:gd name="connsiteX3" fmla="*/ 562762 w 2434890"/>
                <a:gd name="connsiteY3" fmla="*/ 819376 h 1335015"/>
                <a:gd name="connsiteX4" fmla="*/ 109405 w 2434890"/>
                <a:gd name="connsiteY4" fmla="*/ 22200 h 1335015"/>
                <a:gd name="connsiteX0" fmla="*/ 13229 w 2338714"/>
                <a:gd name="connsiteY0" fmla="*/ 43265 h 1356080"/>
                <a:gd name="connsiteX1" fmla="*/ 808502 w 2338714"/>
                <a:gd name="connsiteY1" fmla="*/ 234982 h 1356080"/>
                <a:gd name="connsiteX2" fmla="*/ 2338714 w 2338714"/>
                <a:gd name="connsiteY2" fmla="*/ 1317001 h 1356080"/>
                <a:gd name="connsiteX3" fmla="*/ 466586 w 2338714"/>
                <a:gd name="connsiteY3" fmla="*/ 840441 h 1356080"/>
                <a:gd name="connsiteX4" fmla="*/ 13229 w 2338714"/>
                <a:gd name="connsiteY4" fmla="*/ 43265 h 1356080"/>
                <a:gd name="connsiteX0" fmla="*/ 7979 w 2333464"/>
                <a:gd name="connsiteY0" fmla="*/ 33424 h 1338832"/>
                <a:gd name="connsiteX1" fmla="*/ 803252 w 2333464"/>
                <a:gd name="connsiteY1" fmla="*/ 225141 h 1338832"/>
                <a:gd name="connsiteX2" fmla="*/ 2333464 w 2333464"/>
                <a:gd name="connsiteY2" fmla="*/ 1307160 h 1338832"/>
                <a:gd name="connsiteX3" fmla="*/ 515597 w 2333464"/>
                <a:gd name="connsiteY3" fmla="*/ 695618 h 1338832"/>
                <a:gd name="connsiteX4" fmla="*/ 7979 w 2333464"/>
                <a:gd name="connsiteY4" fmla="*/ 33424 h 1338832"/>
                <a:gd name="connsiteX0" fmla="*/ 78380 w 2403865"/>
                <a:gd name="connsiteY0" fmla="*/ 43385 h 1348794"/>
                <a:gd name="connsiteX1" fmla="*/ 873653 w 2403865"/>
                <a:gd name="connsiteY1" fmla="*/ 235102 h 1348794"/>
                <a:gd name="connsiteX2" fmla="*/ 2403865 w 2403865"/>
                <a:gd name="connsiteY2" fmla="*/ 1317121 h 1348794"/>
                <a:gd name="connsiteX3" fmla="*/ 585998 w 2403865"/>
                <a:gd name="connsiteY3" fmla="*/ 705579 h 1348794"/>
                <a:gd name="connsiteX4" fmla="*/ 78380 w 2403865"/>
                <a:gd name="connsiteY4" fmla="*/ 43385 h 1348794"/>
                <a:gd name="connsiteX0" fmla="*/ 7429 w 2332914"/>
                <a:gd name="connsiteY0" fmla="*/ 26737 h 1332146"/>
                <a:gd name="connsiteX1" fmla="*/ 790017 w 2332914"/>
                <a:gd name="connsiteY1" fmla="*/ 246099 h 1332146"/>
                <a:gd name="connsiteX2" fmla="*/ 2332914 w 2332914"/>
                <a:gd name="connsiteY2" fmla="*/ 1300473 h 1332146"/>
                <a:gd name="connsiteX3" fmla="*/ 515047 w 2332914"/>
                <a:gd name="connsiteY3" fmla="*/ 688931 h 1332146"/>
                <a:gd name="connsiteX4" fmla="*/ 7429 w 2332914"/>
                <a:gd name="connsiteY4" fmla="*/ 26737 h 1332146"/>
                <a:gd name="connsiteX0" fmla="*/ 65364 w 2390849"/>
                <a:gd name="connsiteY0" fmla="*/ 36686 h 1342095"/>
                <a:gd name="connsiteX1" fmla="*/ 847952 w 2390849"/>
                <a:gd name="connsiteY1" fmla="*/ 256048 h 1342095"/>
                <a:gd name="connsiteX2" fmla="*/ 2390849 w 2390849"/>
                <a:gd name="connsiteY2" fmla="*/ 1310422 h 1342095"/>
                <a:gd name="connsiteX3" fmla="*/ 572982 w 2390849"/>
                <a:gd name="connsiteY3" fmla="*/ 698880 h 1342095"/>
                <a:gd name="connsiteX4" fmla="*/ 65364 w 2390849"/>
                <a:gd name="connsiteY4" fmla="*/ 36686 h 1342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0849" h="1342095">
                  <a:moveTo>
                    <a:pt x="65364" y="36686"/>
                  </a:moveTo>
                  <a:cubicBezTo>
                    <a:pt x="275386" y="-60703"/>
                    <a:pt x="460371" y="43759"/>
                    <a:pt x="847952" y="256048"/>
                  </a:cubicBezTo>
                  <a:cubicBezTo>
                    <a:pt x="1235533" y="468337"/>
                    <a:pt x="2390849" y="1138948"/>
                    <a:pt x="2390849" y="1310422"/>
                  </a:cubicBezTo>
                  <a:cubicBezTo>
                    <a:pt x="2390849" y="1481896"/>
                    <a:pt x="960563" y="911169"/>
                    <a:pt x="572982" y="698880"/>
                  </a:cubicBezTo>
                  <a:cubicBezTo>
                    <a:pt x="185401" y="486591"/>
                    <a:pt x="-144658" y="134075"/>
                    <a:pt x="65364" y="36686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2136161-69C8-4830-8FA6-4CA4BE05F7EA}"/>
                </a:ext>
              </a:extLst>
            </p:cNvPr>
            <p:cNvSpPr/>
            <p:nvPr/>
          </p:nvSpPr>
          <p:spPr>
            <a:xfrm rot="1026234">
              <a:off x="6581704" y="3046984"/>
              <a:ext cx="2407845" cy="1002376"/>
            </a:xfrm>
            <a:custGeom>
              <a:avLst/>
              <a:gdLst>
                <a:gd name="connsiteX0" fmla="*/ 0 w 2407845"/>
                <a:gd name="connsiteY0" fmla="*/ 0 h 1002376"/>
                <a:gd name="connsiteX1" fmla="*/ 1581094 w 2407845"/>
                <a:gd name="connsiteY1" fmla="*/ 625975 h 1002376"/>
                <a:gd name="connsiteX2" fmla="*/ 2407845 w 2407845"/>
                <a:gd name="connsiteY2" fmla="*/ 976494 h 1002376"/>
                <a:gd name="connsiteX3" fmla="*/ 2398991 w 2407845"/>
                <a:gd name="connsiteY3" fmla="*/ 989680 h 1002376"/>
                <a:gd name="connsiteX4" fmla="*/ 543641 w 2407845"/>
                <a:gd name="connsiteY4" fmla="*/ 488132 h 1002376"/>
                <a:gd name="connsiteX5" fmla="*/ 5249 w 2407845"/>
                <a:gd name="connsiteY5" fmla="*/ 23442 h 1002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7845" h="1002376">
                  <a:moveTo>
                    <a:pt x="0" y="0"/>
                  </a:moveTo>
                  <a:lnTo>
                    <a:pt x="1581094" y="625975"/>
                  </a:lnTo>
                  <a:lnTo>
                    <a:pt x="2407845" y="976494"/>
                  </a:lnTo>
                  <a:lnTo>
                    <a:pt x="2398991" y="989680"/>
                  </a:lnTo>
                  <a:cubicBezTo>
                    <a:pt x="2234361" y="1079902"/>
                    <a:pt x="906006" y="665809"/>
                    <a:pt x="543641" y="488132"/>
                  </a:cubicBezTo>
                  <a:cubicBezTo>
                    <a:pt x="302064" y="369681"/>
                    <a:pt x="71486" y="174008"/>
                    <a:pt x="5249" y="23442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7514099-EBDD-47BF-A8FB-0E0D4D2475B4}"/>
                </a:ext>
              </a:extLst>
            </p:cNvPr>
            <p:cNvSpPr/>
            <p:nvPr/>
          </p:nvSpPr>
          <p:spPr>
            <a:xfrm rot="1026234">
              <a:off x="6740543" y="3116820"/>
              <a:ext cx="2116269" cy="870262"/>
            </a:xfrm>
            <a:custGeom>
              <a:avLst/>
              <a:gdLst>
                <a:gd name="connsiteX0" fmla="*/ 0 w 2116269"/>
                <a:gd name="connsiteY0" fmla="*/ 0 h 870262"/>
                <a:gd name="connsiteX1" fmla="*/ 1417835 w 2116269"/>
                <a:gd name="connsiteY1" fmla="*/ 561340 h 870262"/>
                <a:gd name="connsiteX2" fmla="*/ 2116269 w 2116269"/>
                <a:gd name="connsiteY2" fmla="*/ 857456 h 870262"/>
                <a:gd name="connsiteX3" fmla="*/ 2111078 w 2116269"/>
                <a:gd name="connsiteY3" fmla="*/ 864061 h 870262"/>
                <a:gd name="connsiteX4" fmla="*/ 489547 w 2116269"/>
                <a:gd name="connsiteY4" fmla="*/ 368569 h 870262"/>
                <a:gd name="connsiteX5" fmla="*/ 2206 w 2116269"/>
                <a:gd name="connsiteY5" fmla="*/ 5218 h 87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6269" h="870262">
                  <a:moveTo>
                    <a:pt x="0" y="0"/>
                  </a:moveTo>
                  <a:lnTo>
                    <a:pt x="1417835" y="561340"/>
                  </a:lnTo>
                  <a:lnTo>
                    <a:pt x="2116269" y="857456"/>
                  </a:lnTo>
                  <a:lnTo>
                    <a:pt x="2111078" y="864061"/>
                  </a:lnTo>
                  <a:cubicBezTo>
                    <a:pt x="1968380" y="924751"/>
                    <a:pt x="816567" y="523800"/>
                    <a:pt x="489547" y="368569"/>
                  </a:cubicBezTo>
                  <a:cubicBezTo>
                    <a:pt x="271534" y="265081"/>
                    <a:pt x="73743" y="118869"/>
                    <a:pt x="2206" y="521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47CFAC74-B914-4444-8CBA-CC57E65F18F3}"/>
                </a:ext>
              </a:extLst>
            </p:cNvPr>
            <p:cNvSpPr/>
            <p:nvPr/>
          </p:nvSpPr>
          <p:spPr>
            <a:xfrm rot="1026234">
              <a:off x="6133667" y="2876595"/>
              <a:ext cx="1113378" cy="599602"/>
            </a:xfrm>
            <a:custGeom>
              <a:avLst/>
              <a:gdLst>
                <a:gd name="connsiteX0" fmla="*/ 625485 w 1113378"/>
                <a:gd name="connsiteY0" fmla="*/ 0 h 599602"/>
                <a:gd name="connsiteX1" fmla="*/ 657650 w 1113378"/>
                <a:gd name="connsiteY1" fmla="*/ 34859 h 599602"/>
                <a:gd name="connsiteX2" fmla="*/ 1060280 w 1113378"/>
                <a:gd name="connsiteY2" fmla="*/ 317584 h 599602"/>
                <a:gd name="connsiteX3" fmla="*/ 1113378 w 1113378"/>
                <a:gd name="connsiteY3" fmla="*/ 341794 h 599602"/>
                <a:gd name="connsiteX4" fmla="*/ 645003 w 1113378"/>
                <a:gd name="connsiteY4" fmla="*/ 599602 h 599602"/>
                <a:gd name="connsiteX5" fmla="*/ 633239 w 1113378"/>
                <a:gd name="connsiteY5" fmla="*/ 593178 h 599602"/>
                <a:gd name="connsiteX6" fmla="*/ 351939 w 1113378"/>
                <a:gd name="connsiteY6" fmla="*/ 447096 h 599602"/>
                <a:gd name="connsiteX7" fmla="*/ 101657 w 1113378"/>
                <a:gd name="connsiteY7" fmla="*/ 330732 h 599602"/>
                <a:gd name="connsiteX8" fmla="*/ 0 w 1113378"/>
                <a:gd name="connsiteY8" fmla="*/ 292160 h 599602"/>
                <a:gd name="connsiteX9" fmla="*/ 625485 w 1113378"/>
                <a:gd name="connsiteY9" fmla="*/ 0 h 59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3378" h="599602">
                  <a:moveTo>
                    <a:pt x="625485" y="0"/>
                  </a:moveTo>
                  <a:lnTo>
                    <a:pt x="657650" y="34859"/>
                  </a:lnTo>
                  <a:cubicBezTo>
                    <a:pt x="762606" y="139355"/>
                    <a:pt x="909295" y="243552"/>
                    <a:pt x="1060280" y="317584"/>
                  </a:cubicBezTo>
                  <a:lnTo>
                    <a:pt x="1113378" y="341794"/>
                  </a:lnTo>
                  <a:lnTo>
                    <a:pt x="645003" y="599602"/>
                  </a:lnTo>
                  <a:lnTo>
                    <a:pt x="633239" y="593178"/>
                  </a:lnTo>
                  <a:cubicBezTo>
                    <a:pt x="522192" y="533250"/>
                    <a:pt x="424412" y="482631"/>
                    <a:pt x="351939" y="447096"/>
                  </a:cubicBezTo>
                  <a:cubicBezTo>
                    <a:pt x="255309" y="399715"/>
                    <a:pt x="173968" y="360938"/>
                    <a:pt x="101657" y="330732"/>
                  </a:cubicBezTo>
                  <a:lnTo>
                    <a:pt x="0" y="292160"/>
                  </a:lnTo>
                  <a:lnTo>
                    <a:pt x="625485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08C251C-1C45-4D80-A9C3-92D8865B2F88}"/>
                </a:ext>
              </a:extLst>
            </p:cNvPr>
            <p:cNvSpPr/>
            <p:nvPr/>
          </p:nvSpPr>
          <p:spPr>
            <a:xfrm rot="1026234">
              <a:off x="5869293" y="3123499"/>
              <a:ext cx="743634" cy="424217"/>
            </a:xfrm>
            <a:custGeom>
              <a:avLst/>
              <a:gdLst>
                <a:gd name="connsiteX0" fmla="*/ 110374 w 743634"/>
                <a:gd name="connsiteY0" fmla="*/ 0 h 424217"/>
                <a:gd name="connsiteX1" fmla="*/ 116069 w 743634"/>
                <a:gd name="connsiteY1" fmla="*/ 1300 h 424217"/>
                <a:gd name="connsiteX2" fmla="*/ 528158 w 743634"/>
                <a:gd name="connsiteY2" fmla="*/ 177427 h 424217"/>
                <a:gd name="connsiteX3" fmla="*/ 687974 w 743634"/>
                <a:gd name="connsiteY3" fmla="*/ 254818 h 424217"/>
                <a:gd name="connsiteX4" fmla="*/ 743634 w 743634"/>
                <a:gd name="connsiteY4" fmla="*/ 282419 h 424217"/>
                <a:gd name="connsiteX5" fmla="*/ 674471 w 743634"/>
                <a:gd name="connsiteY5" fmla="*/ 320488 h 424217"/>
                <a:gd name="connsiteX6" fmla="*/ 127603 w 743634"/>
                <a:gd name="connsiteY6" fmla="*/ 400123 h 424217"/>
                <a:gd name="connsiteX7" fmla="*/ 0 w 743634"/>
                <a:gd name="connsiteY7" fmla="*/ 149279 h 424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3634" h="424217">
                  <a:moveTo>
                    <a:pt x="110374" y="0"/>
                  </a:moveTo>
                  <a:lnTo>
                    <a:pt x="116069" y="1300"/>
                  </a:lnTo>
                  <a:cubicBezTo>
                    <a:pt x="224921" y="32872"/>
                    <a:pt x="353748" y="94636"/>
                    <a:pt x="528158" y="177427"/>
                  </a:cubicBezTo>
                  <a:cubicBezTo>
                    <a:pt x="571761" y="198124"/>
                    <a:pt x="626160" y="224407"/>
                    <a:pt x="687974" y="254818"/>
                  </a:cubicBezTo>
                  <a:lnTo>
                    <a:pt x="743634" y="282419"/>
                  </a:lnTo>
                  <a:lnTo>
                    <a:pt x="674471" y="320488"/>
                  </a:lnTo>
                  <a:cubicBezTo>
                    <a:pt x="492182" y="347033"/>
                    <a:pt x="243750" y="477202"/>
                    <a:pt x="127603" y="400123"/>
                  </a:cubicBezTo>
                  <a:cubicBezTo>
                    <a:pt x="11456" y="323043"/>
                    <a:pt x="42535" y="232894"/>
                    <a:pt x="0" y="14927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2641DE6-B6AE-47D2-A273-C83A504636FE}"/>
                </a:ext>
              </a:extLst>
            </p:cNvPr>
            <p:cNvSpPr/>
            <p:nvPr/>
          </p:nvSpPr>
          <p:spPr>
            <a:xfrm rot="1026234">
              <a:off x="6778482" y="2927638"/>
              <a:ext cx="822219" cy="438562"/>
            </a:xfrm>
            <a:custGeom>
              <a:avLst/>
              <a:gdLst>
                <a:gd name="connsiteX0" fmla="*/ 9805 w 822219"/>
                <a:gd name="connsiteY0" fmla="*/ 92175 h 438562"/>
                <a:gd name="connsiteX1" fmla="*/ 43985 w 822219"/>
                <a:gd name="connsiteY1" fmla="*/ 129218 h 438562"/>
                <a:gd name="connsiteX2" fmla="*/ 446615 w 822219"/>
                <a:gd name="connsiteY2" fmla="*/ 411942 h 438562"/>
                <a:gd name="connsiteX3" fmla="*/ 494985 w 822219"/>
                <a:gd name="connsiteY3" fmla="*/ 433997 h 438562"/>
                <a:gd name="connsiteX4" fmla="*/ 486692 w 822219"/>
                <a:gd name="connsiteY4" fmla="*/ 438562 h 438562"/>
                <a:gd name="connsiteX5" fmla="*/ 435687 w 822219"/>
                <a:gd name="connsiteY5" fmla="*/ 415305 h 438562"/>
                <a:gd name="connsiteX6" fmla="*/ 33057 w 822219"/>
                <a:gd name="connsiteY6" fmla="*/ 132581 h 438562"/>
                <a:gd name="connsiteX7" fmla="*/ 0 w 822219"/>
                <a:gd name="connsiteY7" fmla="*/ 96755 h 438562"/>
                <a:gd name="connsiteX8" fmla="*/ 146976 w 822219"/>
                <a:gd name="connsiteY8" fmla="*/ 28104 h 438562"/>
                <a:gd name="connsiteX9" fmla="*/ 778301 w 822219"/>
                <a:gd name="connsiteY9" fmla="*/ 278053 h 438562"/>
                <a:gd name="connsiteX10" fmla="*/ 771850 w 822219"/>
                <a:gd name="connsiteY10" fmla="*/ 281604 h 438562"/>
                <a:gd name="connsiteX11" fmla="*/ 771850 w 822219"/>
                <a:gd name="connsiteY11" fmla="*/ 281603 h 438562"/>
                <a:gd name="connsiteX12" fmla="*/ 596292 w 822219"/>
                <a:gd name="connsiteY12" fmla="*/ 378235 h 438562"/>
                <a:gd name="connsiteX13" fmla="*/ 551894 w 822219"/>
                <a:gd name="connsiteY13" fmla="*/ 358210 h 438562"/>
                <a:gd name="connsiteX14" fmla="*/ 140222 w 822219"/>
                <a:gd name="connsiteY14" fmla="*/ 85026 h 438562"/>
                <a:gd name="connsiteX15" fmla="*/ 105251 w 822219"/>
                <a:gd name="connsiteY15" fmla="*/ 47593 h 438562"/>
                <a:gd name="connsiteX16" fmla="*/ 139903 w 822219"/>
                <a:gd name="connsiteY16" fmla="*/ 31407 h 438562"/>
                <a:gd name="connsiteX17" fmla="*/ 139904 w 822219"/>
                <a:gd name="connsiteY17" fmla="*/ 31407 h 438562"/>
                <a:gd name="connsiteX18" fmla="*/ 198707 w 822219"/>
                <a:gd name="connsiteY18" fmla="*/ 6653 h 438562"/>
                <a:gd name="connsiteX19" fmla="*/ 451633 w 822219"/>
                <a:gd name="connsiteY19" fmla="*/ 9409 h 438562"/>
                <a:gd name="connsiteX20" fmla="*/ 711857 w 822219"/>
                <a:gd name="connsiteY20" fmla="*/ 90504 h 438562"/>
                <a:gd name="connsiteX21" fmla="*/ 822219 w 822219"/>
                <a:gd name="connsiteY21" fmla="*/ 258010 h 438562"/>
                <a:gd name="connsiteX22" fmla="*/ 795311 w 822219"/>
                <a:gd name="connsiteY22" fmla="*/ 272820 h 438562"/>
                <a:gd name="connsiteX23" fmla="*/ 163986 w 822219"/>
                <a:gd name="connsiteY23" fmla="*/ 22870 h 43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22219" h="438562">
                  <a:moveTo>
                    <a:pt x="9805" y="92175"/>
                  </a:moveTo>
                  <a:lnTo>
                    <a:pt x="43985" y="129218"/>
                  </a:lnTo>
                  <a:cubicBezTo>
                    <a:pt x="148940" y="233714"/>
                    <a:pt x="295630" y="337911"/>
                    <a:pt x="446615" y="411942"/>
                  </a:cubicBezTo>
                  <a:lnTo>
                    <a:pt x="494985" y="433997"/>
                  </a:lnTo>
                  <a:lnTo>
                    <a:pt x="486692" y="438562"/>
                  </a:lnTo>
                  <a:lnTo>
                    <a:pt x="435687" y="415305"/>
                  </a:lnTo>
                  <a:cubicBezTo>
                    <a:pt x="284702" y="341274"/>
                    <a:pt x="138013" y="237077"/>
                    <a:pt x="33057" y="132581"/>
                  </a:cubicBezTo>
                  <a:lnTo>
                    <a:pt x="0" y="96755"/>
                  </a:lnTo>
                  <a:close/>
                  <a:moveTo>
                    <a:pt x="146976" y="28104"/>
                  </a:moveTo>
                  <a:lnTo>
                    <a:pt x="778301" y="278053"/>
                  </a:lnTo>
                  <a:lnTo>
                    <a:pt x="771850" y="281604"/>
                  </a:lnTo>
                  <a:lnTo>
                    <a:pt x="771850" y="281603"/>
                  </a:lnTo>
                  <a:lnTo>
                    <a:pt x="596292" y="378235"/>
                  </a:lnTo>
                  <a:lnTo>
                    <a:pt x="551894" y="358210"/>
                  </a:lnTo>
                  <a:cubicBezTo>
                    <a:pt x="388384" y="280594"/>
                    <a:pt x="236250" y="178946"/>
                    <a:pt x="140222" y="85026"/>
                  </a:cubicBezTo>
                  <a:lnTo>
                    <a:pt x="105251" y="47593"/>
                  </a:lnTo>
                  <a:lnTo>
                    <a:pt x="139903" y="31407"/>
                  </a:lnTo>
                  <a:lnTo>
                    <a:pt x="139904" y="31407"/>
                  </a:lnTo>
                  <a:close/>
                  <a:moveTo>
                    <a:pt x="198707" y="6653"/>
                  </a:moveTo>
                  <a:cubicBezTo>
                    <a:pt x="283016" y="7571"/>
                    <a:pt x="341863" y="-10538"/>
                    <a:pt x="451633" y="9409"/>
                  </a:cubicBezTo>
                  <a:cubicBezTo>
                    <a:pt x="561402" y="29356"/>
                    <a:pt x="625116" y="63473"/>
                    <a:pt x="711857" y="90504"/>
                  </a:cubicBezTo>
                  <a:lnTo>
                    <a:pt x="822219" y="258010"/>
                  </a:lnTo>
                  <a:lnTo>
                    <a:pt x="795311" y="272820"/>
                  </a:lnTo>
                  <a:lnTo>
                    <a:pt x="163986" y="228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平行四辺形 182">
              <a:extLst>
                <a:ext uri="{FF2B5EF4-FFF2-40B4-BE49-F238E27FC236}">
                  <a16:creationId xmlns:a16="http://schemas.microsoft.com/office/drawing/2014/main" id="{762E68C3-FDC4-4156-8F0C-2BEC9B33D722}"/>
                </a:ext>
              </a:extLst>
            </p:cNvPr>
            <p:cNvSpPr/>
            <p:nvPr/>
          </p:nvSpPr>
          <p:spPr>
            <a:xfrm>
              <a:off x="6471844" y="2948762"/>
              <a:ext cx="332290" cy="268715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" name="平行四辺形 183">
              <a:extLst>
                <a:ext uri="{FF2B5EF4-FFF2-40B4-BE49-F238E27FC236}">
                  <a16:creationId xmlns:a16="http://schemas.microsoft.com/office/drawing/2014/main" id="{34A32CFE-E2D3-491E-BBCD-11C15A274800}"/>
                </a:ext>
              </a:extLst>
            </p:cNvPr>
            <p:cNvSpPr/>
            <p:nvPr/>
          </p:nvSpPr>
          <p:spPr>
            <a:xfrm>
              <a:off x="6549822" y="3038333"/>
              <a:ext cx="332290" cy="268715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2FCD903C-2614-4EC4-9FFE-D87D46C19A12}"/>
              </a:ext>
            </a:extLst>
          </p:cNvPr>
          <p:cNvGrpSpPr/>
          <p:nvPr/>
        </p:nvGrpSpPr>
        <p:grpSpPr>
          <a:xfrm>
            <a:off x="915216" y="4048765"/>
            <a:ext cx="2215439" cy="2074183"/>
            <a:chOff x="3139076" y="3489716"/>
            <a:chExt cx="2215439" cy="2074183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B86C9D07-7DC3-4494-A14C-4BC4573204C1}"/>
                </a:ext>
              </a:extLst>
            </p:cNvPr>
            <p:cNvGrpSpPr/>
            <p:nvPr/>
          </p:nvGrpSpPr>
          <p:grpSpPr>
            <a:xfrm rot="327761" flipH="1">
              <a:off x="3139076" y="3489716"/>
              <a:ext cx="1166770" cy="824361"/>
              <a:chOff x="2748972" y="2316421"/>
              <a:chExt cx="3899478" cy="2755108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B2F0ADBB-D19C-44C8-B2DB-EDFEA508B072}"/>
                  </a:ext>
                </a:extLst>
              </p:cNvPr>
              <p:cNvGrpSpPr/>
              <p:nvPr/>
            </p:nvGrpSpPr>
            <p:grpSpPr>
              <a:xfrm rot="21328128">
                <a:off x="4557407" y="2316421"/>
                <a:ext cx="957547" cy="1468699"/>
                <a:chOff x="4557791" y="2418636"/>
                <a:chExt cx="957547" cy="1330955"/>
              </a:xfrm>
            </p:grpSpPr>
            <p:sp>
              <p:nvSpPr>
                <p:cNvPr id="266" name="月 1158">
                  <a:extLst>
                    <a:ext uri="{FF2B5EF4-FFF2-40B4-BE49-F238E27FC236}">
                      <a16:creationId xmlns:a16="http://schemas.microsoft.com/office/drawing/2014/main" id="{A3032148-315B-4E7D-9ECE-57D4C397AA42}"/>
                    </a:ext>
                  </a:extLst>
                </p:cNvPr>
                <p:cNvSpPr/>
                <p:nvPr/>
              </p:nvSpPr>
              <p:spPr>
                <a:xfrm rot="13254589">
                  <a:off x="4557791" y="2418636"/>
                  <a:ext cx="950794" cy="1330955"/>
                </a:xfrm>
                <a:custGeom>
                  <a:avLst/>
                  <a:gdLst>
                    <a:gd name="connsiteX0" fmla="*/ 849498 w 849498"/>
                    <a:gd name="connsiteY0" fmla="*/ 1330887 h 1330887"/>
                    <a:gd name="connsiteX1" fmla="*/ 0 w 849498"/>
                    <a:gd name="connsiteY1" fmla="*/ 665443 h 1330887"/>
                    <a:gd name="connsiteX2" fmla="*/ 849498 w 849498"/>
                    <a:gd name="connsiteY2" fmla="*/ -1 h 1330887"/>
                    <a:gd name="connsiteX3" fmla="*/ 849498 w 849498"/>
                    <a:gd name="connsiteY3" fmla="*/ 1330886 h 1330887"/>
                    <a:gd name="connsiteX4" fmla="*/ 849498 w 849498"/>
                    <a:gd name="connsiteY4" fmla="*/ 1330887 h 1330887"/>
                    <a:gd name="connsiteX0" fmla="*/ 849498 w 903727"/>
                    <a:gd name="connsiteY0" fmla="*/ 1330955 h 1330955"/>
                    <a:gd name="connsiteX1" fmla="*/ 0 w 903727"/>
                    <a:gd name="connsiteY1" fmla="*/ 665511 h 1330955"/>
                    <a:gd name="connsiteX2" fmla="*/ 849498 w 903727"/>
                    <a:gd name="connsiteY2" fmla="*/ 67 h 1330955"/>
                    <a:gd name="connsiteX3" fmla="*/ 846845 w 903727"/>
                    <a:gd name="connsiteY3" fmla="*/ 637160 h 1330955"/>
                    <a:gd name="connsiteX4" fmla="*/ 849498 w 903727"/>
                    <a:gd name="connsiteY4" fmla="*/ 1330954 h 1330955"/>
                    <a:gd name="connsiteX5" fmla="*/ 849498 w 903727"/>
                    <a:gd name="connsiteY5" fmla="*/ 1330955 h 1330955"/>
                    <a:gd name="connsiteX0" fmla="*/ 849498 w 950794"/>
                    <a:gd name="connsiteY0" fmla="*/ 1330955 h 1330955"/>
                    <a:gd name="connsiteX1" fmla="*/ 0 w 950794"/>
                    <a:gd name="connsiteY1" fmla="*/ 665511 h 1330955"/>
                    <a:gd name="connsiteX2" fmla="*/ 849498 w 950794"/>
                    <a:gd name="connsiteY2" fmla="*/ 67 h 1330955"/>
                    <a:gd name="connsiteX3" fmla="*/ 846845 w 950794"/>
                    <a:gd name="connsiteY3" fmla="*/ 637160 h 1330955"/>
                    <a:gd name="connsiteX4" fmla="*/ 849498 w 950794"/>
                    <a:gd name="connsiteY4" fmla="*/ 1330954 h 1330955"/>
                    <a:gd name="connsiteX5" fmla="*/ 849498 w 950794"/>
                    <a:gd name="connsiteY5" fmla="*/ 1330955 h 1330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0794" h="1330955">
                      <a:moveTo>
                        <a:pt x="849498" y="1330955"/>
                      </a:moveTo>
                      <a:cubicBezTo>
                        <a:pt x="380333" y="1330955"/>
                        <a:pt x="0" y="1033026"/>
                        <a:pt x="0" y="665511"/>
                      </a:cubicBezTo>
                      <a:cubicBezTo>
                        <a:pt x="0" y="297996"/>
                        <a:pt x="725953" y="-5204"/>
                        <a:pt x="849498" y="67"/>
                      </a:cubicBezTo>
                      <a:cubicBezTo>
                        <a:pt x="973043" y="5338"/>
                        <a:pt x="996563" y="399043"/>
                        <a:pt x="846845" y="637160"/>
                      </a:cubicBezTo>
                      <a:cubicBezTo>
                        <a:pt x="697127" y="875277"/>
                        <a:pt x="831460" y="1225317"/>
                        <a:pt x="849498" y="1330954"/>
                      </a:cubicBezTo>
                      <a:lnTo>
                        <a:pt x="849498" y="1330955"/>
                      </a:lnTo>
                      <a:close/>
                    </a:path>
                  </a:pathLst>
                </a:custGeom>
                <a:pattFill prst="wdDn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511BEFF-DB35-47A4-8FB1-5BE414823552}"/>
                    </a:ext>
                  </a:extLst>
                </p:cNvPr>
                <p:cNvSpPr/>
                <p:nvPr/>
              </p:nvSpPr>
              <p:spPr>
                <a:xfrm rot="13254589">
                  <a:off x="4564544" y="2514288"/>
                  <a:ext cx="950794" cy="1139087"/>
                </a:xfrm>
                <a:custGeom>
                  <a:avLst/>
                  <a:gdLst>
                    <a:gd name="connsiteX0" fmla="*/ 417073 w 950794"/>
                    <a:gd name="connsiteY0" fmla="*/ 1139087 h 1139087"/>
                    <a:gd name="connsiteX1" fmla="*/ 374536 w 950794"/>
                    <a:gd name="connsiteY1" fmla="*/ 1121000 h 1139087"/>
                    <a:gd name="connsiteX2" fmla="*/ 0 w 950794"/>
                    <a:gd name="connsiteY2" fmla="*/ 569204 h 1139087"/>
                    <a:gd name="connsiteX3" fmla="*/ 526419 w 950794"/>
                    <a:gd name="connsiteY3" fmla="*/ 15090 h 1139087"/>
                    <a:gd name="connsiteX4" fmla="*/ 546628 w 950794"/>
                    <a:gd name="connsiteY4" fmla="*/ 5639 h 1139087"/>
                    <a:gd name="connsiteX5" fmla="*/ 607824 w 950794"/>
                    <a:gd name="connsiteY5" fmla="*/ 929 h 1139087"/>
                    <a:gd name="connsiteX6" fmla="*/ 919721 w 950794"/>
                    <a:gd name="connsiteY6" fmla="*/ 23367 h 1139087"/>
                    <a:gd name="connsiteX7" fmla="*/ 938300 w 950794"/>
                    <a:gd name="connsiteY7" fmla="*/ 29968 h 1139087"/>
                    <a:gd name="connsiteX8" fmla="*/ 942427 w 950794"/>
                    <a:gd name="connsiteY8" fmla="*/ 44871 h 1139087"/>
                    <a:gd name="connsiteX9" fmla="*/ 946054 w 950794"/>
                    <a:gd name="connsiteY9" fmla="*/ 236021 h 1139087"/>
                    <a:gd name="connsiteX10" fmla="*/ 933952 w 950794"/>
                    <a:gd name="connsiteY10" fmla="*/ 305997 h 1139087"/>
                    <a:gd name="connsiteX11" fmla="*/ 898263 w 950794"/>
                    <a:gd name="connsiteY11" fmla="*/ 375827 h 1139087"/>
                    <a:gd name="connsiteX12" fmla="*/ 681705 w 950794"/>
                    <a:gd name="connsiteY12" fmla="*/ 612190 h 1139087"/>
                    <a:gd name="connsiteX13" fmla="*/ 419778 w 950794"/>
                    <a:gd name="connsiteY13" fmla="*/ 1123974 h 1139087"/>
                    <a:gd name="connsiteX14" fmla="*/ 417073 w 950794"/>
                    <a:gd name="connsiteY14" fmla="*/ 1139087 h 1139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50794" h="1139087">
                      <a:moveTo>
                        <a:pt x="417073" y="1139087"/>
                      </a:moveTo>
                      <a:lnTo>
                        <a:pt x="374536" y="1121000"/>
                      </a:lnTo>
                      <a:cubicBezTo>
                        <a:pt x="148568" y="1001416"/>
                        <a:pt x="0" y="798901"/>
                        <a:pt x="0" y="569204"/>
                      </a:cubicBezTo>
                      <a:cubicBezTo>
                        <a:pt x="0" y="339507"/>
                        <a:pt x="283575" y="134933"/>
                        <a:pt x="526419" y="15090"/>
                      </a:cubicBezTo>
                      <a:lnTo>
                        <a:pt x="546628" y="5639"/>
                      </a:lnTo>
                      <a:lnTo>
                        <a:pt x="607824" y="929"/>
                      </a:lnTo>
                      <a:cubicBezTo>
                        <a:pt x="743160" y="-3318"/>
                        <a:pt x="860454" y="7497"/>
                        <a:pt x="919721" y="23367"/>
                      </a:cubicBezTo>
                      <a:lnTo>
                        <a:pt x="938300" y="29968"/>
                      </a:lnTo>
                      <a:lnTo>
                        <a:pt x="942427" y="44871"/>
                      </a:lnTo>
                      <a:cubicBezTo>
                        <a:pt x="951985" y="99895"/>
                        <a:pt x="953575" y="166445"/>
                        <a:pt x="946054" y="236021"/>
                      </a:cubicBezTo>
                      <a:lnTo>
                        <a:pt x="933952" y="305997"/>
                      </a:lnTo>
                      <a:lnTo>
                        <a:pt x="898263" y="375827"/>
                      </a:lnTo>
                      <a:cubicBezTo>
                        <a:pt x="844767" y="466146"/>
                        <a:pt x="769791" y="554170"/>
                        <a:pt x="681705" y="612190"/>
                      </a:cubicBezTo>
                      <a:cubicBezTo>
                        <a:pt x="505531" y="728229"/>
                        <a:pt x="448710" y="967751"/>
                        <a:pt x="419778" y="1123974"/>
                      </a:cubicBezTo>
                      <a:lnTo>
                        <a:pt x="417073" y="113908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98A945C-A4F7-4DA9-870A-F36D80A6B16D}"/>
                  </a:ext>
                </a:extLst>
              </p:cNvPr>
              <p:cNvGrpSpPr/>
              <p:nvPr/>
            </p:nvGrpSpPr>
            <p:grpSpPr>
              <a:xfrm>
                <a:off x="2748972" y="2781302"/>
                <a:ext cx="3899478" cy="2290227"/>
                <a:chOff x="2748972" y="2781302"/>
                <a:chExt cx="4744028" cy="2290227"/>
              </a:xfrm>
              <a:solidFill>
                <a:srgbClr val="FF0000"/>
              </a:solidFill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20AE8E86-0F0A-4EB4-8AA2-DF79B4249356}"/>
                    </a:ext>
                  </a:extLst>
                </p:cNvPr>
                <p:cNvSpPr/>
                <p:nvPr/>
              </p:nvSpPr>
              <p:spPr>
                <a:xfrm>
                  <a:off x="4538028" y="3600010"/>
                  <a:ext cx="542999" cy="773867"/>
                </a:xfrm>
                <a:custGeom>
                  <a:avLst/>
                  <a:gdLst>
                    <a:gd name="connsiteX0" fmla="*/ 43632 w 542999"/>
                    <a:gd name="connsiteY0" fmla="*/ 0 h 773867"/>
                    <a:gd name="connsiteX1" fmla="*/ 56942 w 542999"/>
                    <a:gd name="connsiteY1" fmla="*/ 7429 h 773867"/>
                    <a:gd name="connsiteX2" fmla="*/ 364328 w 542999"/>
                    <a:gd name="connsiteY2" fmla="*/ 127892 h 773867"/>
                    <a:gd name="connsiteX3" fmla="*/ 529518 w 542999"/>
                    <a:gd name="connsiteY3" fmla="*/ 170133 h 773867"/>
                    <a:gd name="connsiteX4" fmla="*/ 542999 w 542999"/>
                    <a:gd name="connsiteY4" fmla="*/ 172385 h 773867"/>
                    <a:gd name="connsiteX5" fmla="*/ 541431 w 542999"/>
                    <a:gd name="connsiteY5" fmla="*/ 178274 h 773867"/>
                    <a:gd name="connsiteX6" fmla="*/ 48545 w 542999"/>
                    <a:gd name="connsiteY6" fmla="*/ 771783 h 773867"/>
                    <a:gd name="connsiteX7" fmla="*/ 67310 w 542999"/>
                    <a:gd name="connsiteY7" fmla="*/ 333375 h 773867"/>
                    <a:gd name="connsiteX8" fmla="*/ 32797 w 542999"/>
                    <a:gd name="connsiteY8" fmla="*/ 28912 h 773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2999" h="773867">
                      <a:moveTo>
                        <a:pt x="43632" y="0"/>
                      </a:moveTo>
                      <a:lnTo>
                        <a:pt x="56942" y="7429"/>
                      </a:lnTo>
                      <a:cubicBezTo>
                        <a:pt x="148803" y="53182"/>
                        <a:pt x="252535" y="94360"/>
                        <a:pt x="364328" y="127892"/>
                      </a:cubicBezTo>
                      <a:cubicBezTo>
                        <a:pt x="420225" y="144658"/>
                        <a:pt x="475491" y="158719"/>
                        <a:pt x="529518" y="170133"/>
                      </a:cubicBezTo>
                      <a:lnTo>
                        <a:pt x="542999" y="172385"/>
                      </a:lnTo>
                      <a:lnTo>
                        <a:pt x="541431" y="178274"/>
                      </a:lnTo>
                      <a:cubicBezTo>
                        <a:pt x="465157" y="407176"/>
                        <a:pt x="153503" y="745144"/>
                        <a:pt x="48545" y="771783"/>
                      </a:cubicBezTo>
                      <a:cubicBezTo>
                        <a:pt x="-71407" y="802227"/>
                        <a:pt x="68897" y="491689"/>
                        <a:pt x="67310" y="333375"/>
                      </a:cubicBezTo>
                      <a:cubicBezTo>
                        <a:pt x="66120" y="214640"/>
                        <a:pt x="20834" y="97372"/>
                        <a:pt x="32797" y="28912"/>
                      </a:cubicBezTo>
                      <a:close/>
                    </a:path>
                  </a:pathLst>
                </a:cu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EC0BD3D8-E772-462D-A86D-EA288EE24152}"/>
                    </a:ext>
                  </a:extLst>
                </p:cNvPr>
                <p:cNvSpPr/>
                <p:nvPr/>
              </p:nvSpPr>
              <p:spPr>
                <a:xfrm>
                  <a:off x="4276721" y="2903010"/>
                  <a:ext cx="3216279" cy="1130300"/>
                </a:xfrm>
                <a:custGeom>
                  <a:avLst/>
                  <a:gdLst>
                    <a:gd name="connsiteX0" fmla="*/ 1800925 w 3216279"/>
                    <a:gd name="connsiteY0" fmla="*/ 0 h 1130300"/>
                    <a:gd name="connsiteX1" fmla="*/ 3216279 w 3216279"/>
                    <a:gd name="connsiteY1" fmla="*/ 565150 h 1130300"/>
                    <a:gd name="connsiteX2" fmla="*/ 1800925 w 3216279"/>
                    <a:gd name="connsiteY2" fmla="*/ 1130300 h 1130300"/>
                    <a:gd name="connsiteX3" fmla="*/ 627291 w 3216279"/>
                    <a:gd name="connsiteY3" fmla="*/ 881131 h 1130300"/>
                    <a:gd name="connsiteX4" fmla="*/ 523535 w 3216279"/>
                    <a:gd name="connsiteY4" fmla="*/ 804802 h 1130300"/>
                    <a:gd name="connsiteX5" fmla="*/ 465141 w 3216279"/>
                    <a:gd name="connsiteY5" fmla="*/ 801548 h 1130300"/>
                    <a:gd name="connsiteX6" fmla="*/ 326785 w 3216279"/>
                    <a:gd name="connsiteY6" fmla="*/ 771516 h 1130300"/>
                    <a:gd name="connsiteX7" fmla="*/ 255169 w 3216279"/>
                    <a:gd name="connsiteY7" fmla="*/ 737238 h 1130300"/>
                    <a:gd name="connsiteX8" fmla="*/ 212771 w 3216279"/>
                    <a:gd name="connsiteY8" fmla="*/ 773838 h 1130300"/>
                    <a:gd name="connsiteX9" fmla="*/ 95992 w 3216279"/>
                    <a:gd name="connsiteY9" fmla="*/ 890027 h 1130300"/>
                    <a:gd name="connsiteX10" fmla="*/ 30115 w 3216279"/>
                    <a:gd name="connsiteY10" fmla="*/ 966259 h 1130300"/>
                    <a:gd name="connsiteX11" fmla="*/ 10499 w 3216279"/>
                    <a:gd name="connsiteY11" fmla="*/ 938618 h 1130300"/>
                    <a:gd name="connsiteX12" fmla="*/ 73345 w 3216279"/>
                    <a:gd name="connsiteY12" fmla="*/ 675738 h 1130300"/>
                    <a:gd name="connsiteX13" fmla="*/ 37150 w 3216279"/>
                    <a:gd name="connsiteY13" fmla="*/ 575594 h 1130300"/>
                    <a:gd name="connsiteX14" fmla="*/ 73345 w 3216279"/>
                    <a:gd name="connsiteY14" fmla="*/ 275159 h 1130300"/>
                    <a:gd name="connsiteX15" fmla="*/ 37150 w 3216279"/>
                    <a:gd name="connsiteY15" fmla="*/ 175015 h 1130300"/>
                    <a:gd name="connsiteX16" fmla="*/ 14529 w 3216279"/>
                    <a:gd name="connsiteY16" fmla="*/ 24798 h 1130300"/>
                    <a:gd name="connsiteX17" fmla="*/ 24799 w 3216279"/>
                    <a:gd name="connsiteY17" fmla="*/ 2439 h 1130300"/>
                    <a:gd name="connsiteX18" fmla="*/ 109584 w 3216279"/>
                    <a:gd name="connsiteY18" fmla="*/ 46486 h 1130300"/>
                    <a:gd name="connsiteX19" fmla="*/ 347573 w 3216279"/>
                    <a:gd name="connsiteY19" fmla="*/ 271460 h 1130300"/>
                    <a:gd name="connsiteX20" fmla="*/ 382329 w 3216279"/>
                    <a:gd name="connsiteY20" fmla="*/ 346728 h 1130300"/>
                    <a:gd name="connsiteX21" fmla="*/ 465141 w 3216279"/>
                    <a:gd name="connsiteY21" fmla="*/ 328753 h 1130300"/>
                    <a:gd name="connsiteX22" fmla="*/ 523535 w 3216279"/>
                    <a:gd name="connsiteY22" fmla="*/ 325498 h 1130300"/>
                    <a:gd name="connsiteX23" fmla="*/ 627291 w 3216279"/>
                    <a:gd name="connsiteY23" fmla="*/ 249169 h 1130300"/>
                    <a:gd name="connsiteX24" fmla="*/ 1800925 w 3216279"/>
                    <a:gd name="connsiteY24" fmla="*/ 0 h 113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216279" h="1130300">
                      <a:moveTo>
                        <a:pt x="1800925" y="0"/>
                      </a:moveTo>
                      <a:cubicBezTo>
                        <a:pt x="2582604" y="0"/>
                        <a:pt x="3216279" y="253026"/>
                        <a:pt x="3216279" y="565150"/>
                      </a:cubicBezTo>
                      <a:cubicBezTo>
                        <a:pt x="3216279" y="877274"/>
                        <a:pt x="2582604" y="1130300"/>
                        <a:pt x="1800925" y="1130300"/>
                      </a:cubicBezTo>
                      <a:cubicBezTo>
                        <a:pt x="1312376" y="1130300"/>
                        <a:pt x="881641" y="1031462"/>
                        <a:pt x="627291" y="881131"/>
                      </a:cubicBezTo>
                      <a:lnTo>
                        <a:pt x="523535" y="804802"/>
                      </a:lnTo>
                      <a:lnTo>
                        <a:pt x="465141" y="801548"/>
                      </a:lnTo>
                      <a:cubicBezTo>
                        <a:pt x="415420" y="795923"/>
                        <a:pt x="368779" y="785623"/>
                        <a:pt x="326785" y="771516"/>
                      </a:cubicBezTo>
                      <a:lnTo>
                        <a:pt x="255169" y="737238"/>
                      </a:lnTo>
                      <a:lnTo>
                        <a:pt x="212771" y="773838"/>
                      </a:lnTo>
                      <a:cubicBezTo>
                        <a:pt x="172773" y="810654"/>
                        <a:pt x="133799" y="849436"/>
                        <a:pt x="95992" y="890027"/>
                      </a:cubicBezTo>
                      <a:lnTo>
                        <a:pt x="30115" y="966259"/>
                      </a:lnTo>
                      <a:lnTo>
                        <a:pt x="10499" y="938618"/>
                      </a:lnTo>
                      <a:cubicBezTo>
                        <a:pt x="-30902" y="850992"/>
                        <a:pt x="62788" y="763365"/>
                        <a:pt x="73345" y="675738"/>
                      </a:cubicBezTo>
                      <a:cubicBezTo>
                        <a:pt x="77366" y="642356"/>
                        <a:pt x="69324" y="608975"/>
                        <a:pt x="37150" y="575594"/>
                      </a:cubicBezTo>
                      <a:cubicBezTo>
                        <a:pt x="-59367" y="475448"/>
                        <a:pt x="61280" y="375304"/>
                        <a:pt x="73345" y="275159"/>
                      </a:cubicBezTo>
                      <a:cubicBezTo>
                        <a:pt x="77366" y="241778"/>
                        <a:pt x="69324" y="208397"/>
                        <a:pt x="37150" y="175015"/>
                      </a:cubicBezTo>
                      <a:cubicBezTo>
                        <a:pt x="-11108" y="124943"/>
                        <a:pt x="-5076" y="74870"/>
                        <a:pt x="14529" y="24798"/>
                      </a:cubicBezTo>
                      <a:lnTo>
                        <a:pt x="24799" y="2439"/>
                      </a:lnTo>
                      <a:lnTo>
                        <a:pt x="109584" y="46486"/>
                      </a:lnTo>
                      <a:cubicBezTo>
                        <a:pt x="212846" y="108685"/>
                        <a:pt x="294782" y="185352"/>
                        <a:pt x="347573" y="271460"/>
                      </a:cubicBezTo>
                      <a:lnTo>
                        <a:pt x="382329" y="346728"/>
                      </a:lnTo>
                      <a:lnTo>
                        <a:pt x="465141" y="328753"/>
                      </a:lnTo>
                      <a:lnTo>
                        <a:pt x="523535" y="325498"/>
                      </a:lnTo>
                      <a:lnTo>
                        <a:pt x="627291" y="249169"/>
                      </a:lnTo>
                      <a:cubicBezTo>
                        <a:pt x="881641" y="98838"/>
                        <a:pt x="1312376" y="0"/>
                        <a:pt x="180092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9460422C-584C-40E8-A65E-07369A405F3C}"/>
                    </a:ext>
                  </a:extLst>
                </p:cNvPr>
                <p:cNvSpPr/>
                <p:nvPr/>
              </p:nvSpPr>
              <p:spPr>
                <a:xfrm rot="13677880">
                  <a:off x="5718175" y="3018949"/>
                  <a:ext cx="488255" cy="1868036"/>
                </a:xfrm>
                <a:prstGeom prst="moon">
                  <a:avLst>
                    <a:gd name="adj" fmla="val 75612"/>
                  </a:avLst>
                </a:pr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0E474532-A500-42E2-B106-FB68E0901E61}"/>
                    </a:ext>
                  </a:extLst>
                </p:cNvPr>
                <p:cNvSpPr/>
                <p:nvPr/>
              </p:nvSpPr>
              <p:spPr>
                <a:xfrm>
                  <a:off x="2748972" y="2781302"/>
                  <a:ext cx="1602049" cy="2290227"/>
                </a:xfrm>
                <a:custGeom>
                  <a:avLst/>
                  <a:gdLst>
                    <a:gd name="connsiteX0" fmla="*/ 979494 w 1602049"/>
                    <a:gd name="connsiteY0" fmla="*/ 0 h 2290227"/>
                    <a:gd name="connsiteX1" fmla="*/ 1527252 w 1602049"/>
                    <a:gd name="connsiteY1" fmla="*/ 109946 h 2290227"/>
                    <a:gd name="connsiteX2" fmla="*/ 1552548 w 1602049"/>
                    <a:gd name="connsiteY2" fmla="*/ 123087 h 2290227"/>
                    <a:gd name="connsiteX3" fmla="*/ 1542278 w 1602049"/>
                    <a:gd name="connsiteY3" fmla="*/ 145446 h 2290227"/>
                    <a:gd name="connsiteX4" fmla="*/ 1564899 w 1602049"/>
                    <a:gd name="connsiteY4" fmla="*/ 295663 h 2290227"/>
                    <a:gd name="connsiteX5" fmla="*/ 1601094 w 1602049"/>
                    <a:gd name="connsiteY5" fmla="*/ 395807 h 2290227"/>
                    <a:gd name="connsiteX6" fmla="*/ 1564899 w 1602049"/>
                    <a:gd name="connsiteY6" fmla="*/ 696242 h 2290227"/>
                    <a:gd name="connsiteX7" fmla="*/ 1601094 w 1602049"/>
                    <a:gd name="connsiteY7" fmla="*/ 796386 h 2290227"/>
                    <a:gd name="connsiteX8" fmla="*/ 1538248 w 1602049"/>
                    <a:gd name="connsiteY8" fmla="*/ 1059266 h 2290227"/>
                    <a:gd name="connsiteX9" fmla="*/ 1557864 w 1602049"/>
                    <a:gd name="connsiteY9" fmla="*/ 1086907 h 2290227"/>
                    <a:gd name="connsiteX10" fmla="*/ 1513958 w 1602049"/>
                    <a:gd name="connsiteY10" fmla="*/ 1137715 h 2290227"/>
                    <a:gd name="connsiteX11" fmla="*/ 1318773 w 1602049"/>
                    <a:gd name="connsiteY11" fmla="*/ 1420559 h 2290227"/>
                    <a:gd name="connsiteX12" fmla="*/ 1244609 w 1602049"/>
                    <a:gd name="connsiteY12" fmla="*/ 1555947 h 2290227"/>
                    <a:gd name="connsiteX13" fmla="*/ 1246423 w 1602049"/>
                    <a:gd name="connsiteY13" fmla="*/ 1556866 h 2290227"/>
                    <a:gd name="connsiteX14" fmla="*/ 1125981 w 1602049"/>
                    <a:gd name="connsiteY14" fmla="*/ 1758233 h 2290227"/>
                    <a:gd name="connsiteX15" fmla="*/ 0 w 1602049"/>
                    <a:gd name="connsiteY15" fmla="*/ 2227327 h 2290227"/>
                    <a:gd name="connsiteX16" fmla="*/ 725483 w 1602049"/>
                    <a:gd name="connsiteY16" fmla="*/ 1472336 h 2290227"/>
                    <a:gd name="connsiteX17" fmla="*/ 799645 w 1602049"/>
                    <a:gd name="connsiteY17" fmla="*/ 1336949 h 2290227"/>
                    <a:gd name="connsiteX18" fmla="*/ 797832 w 1602049"/>
                    <a:gd name="connsiteY18" fmla="*/ 1336030 h 2290227"/>
                    <a:gd name="connsiteX19" fmla="*/ 797833 w 1602049"/>
                    <a:gd name="connsiteY19" fmla="*/ 1336029 h 2290227"/>
                    <a:gd name="connsiteX20" fmla="*/ 836924 w 1602049"/>
                    <a:gd name="connsiteY20" fmla="*/ 1270672 h 2290227"/>
                    <a:gd name="connsiteX21" fmla="*/ 809175 w 1602049"/>
                    <a:gd name="connsiteY21" fmla="*/ 1278212 h 2290227"/>
                    <a:gd name="connsiteX22" fmla="*/ 638973 w 1602049"/>
                    <a:gd name="connsiteY22" fmla="*/ 1293018 h 2290227"/>
                    <a:gd name="connsiteX23" fmla="*/ 946238 w 1602049"/>
                    <a:gd name="connsiteY23" fmla="*/ 659176 h 2290227"/>
                    <a:gd name="connsiteX24" fmla="*/ 916297 w 1602049"/>
                    <a:gd name="connsiteY24" fmla="*/ 607383 h 2290227"/>
                    <a:gd name="connsiteX25" fmla="*/ 853897 w 1602049"/>
                    <a:gd name="connsiteY25" fmla="*/ 521114 h 2290227"/>
                    <a:gd name="connsiteX26" fmla="*/ 806644 w 1602049"/>
                    <a:gd name="connsiteY26" fmla="*/ 499994 h 2290227"/>
                    <a:gd name="connsiteX27" fmla="*/ 605916 w 1602049"/>
                    <a:gd name="connsiteY27" fmla="*/ 484082 h 2290227"/>
                    <a:gd name="connsiteX28" fmla="*/ 373143 w 1602049"/>
                    <a:gd name="connsiteY28" fmla="*/ 609598 h 2290227"/>
                    <a:gd name="connsiteX29" fmla="*/ 394953 w 1602049"/>
                    <a:gd name="connsiteY29" fmla="*/ 481011 h 2290227"/>
                    <a:gd name="connsiteX30" fmla="*/ 410681 w 1602049"/>
                    <a:gd name="connsiteY30" fmla="*/ 457370 h 2290227"/>
                    <a:gd name="connsiteX31" fmla="*/ 285497 w 1602049"/>
                    <a:gd name="connsiteY31" fmla="*/ 495975 h 2290227"/>
                    <a:gd name="connsiteX32" fmla="*/ 16898 w 1602049"/>
                    <a:gd name="connsiteY32" fmla="*/ 619125 h 2290227"/>
                    <a:gd name="connsiteX33" fmla="*/ 979494 w 1602049"/>
                    <a:gd name="connsiteY33" fmla="*/ 0 h 229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02049" h="2290227">
                      <a:moveTo>
                        <a:pt x="979494" y="0"/>
                      </a:moveTo>
                      <a:cubicBezTo>
                        <a:pt x="1183008" y="0"/>
                        <a:pt x="1371770" y="40622"/>
                        <a:pt x="1527252" y="109946"/>
                      </a:cubicBezTo>
                      <a:lnTo>
                        <a:pt x="1552548" y="123087"/>
                      </a:lnTo>
                      <a:lnTo>
                        <a:pt x="1542278" y="145446"/>
                      </a:lnTo>
                      <a:cubicBezTo>
                        <a:pt x="1522673" y="195518"/>
                        <a:pt x="1516641" y="245591"/>
                        <a:pt x="1564899" y="295663"/>
                      </a:cubicBezTo>
                      <a:cubicBezTo>
                        <a:pt x="1597073" y="329045"/>
                        <a:pt x="1605115" y="362426"/>
                        <a:pt x="1601094" y="395807"/>
                      </a:cubicBezTo>
                      <a:cubicBezTo>
                        <a:pt x="1589029" y="495952"/>
                        <a:pt x="1468382" y="596096"/>
                        <a:pt x="1564899" y="696242"/>
                      </a:cubicBezTo>
                      <a:cubicBezTo>
                        <a:pt x="1597073" y="729623"/>
                        <a:pt x="1605115" y="763004"/>
                        <a:pt x="1601094" y="796386"/>
                      </a:cubicBezTo>
                      <a:cubicBezTo>
                        <a:pt x="1590537" y="884013"/>
                        <a:pt x="1496847" y="971640"/>
                        <a:pt x="1538248" y="1059266"/>
                      </a:cubicBezTo>
                      <a:lnTo>
                        <a:pt x="1557864" y="1086907"/>
                      </a:lnTo>
                      <a:lnTo>
                        <a:pt x="1513958" y="1137715"/>
                      </a:lnTo>
                      <a:cubicBezTo>
                        <a:pt x="1443290" y="1225814"/>
                        <a:pt x="1377851" y="1320517"/>
                        <a:pt x="1318773" y="1420559"/>
                      </a:cubicBezTo>
                      <a:lnTo>
                        <a:pt x="1244609" y="1555947"/>
                      </a:lnTo>
                      <a:lnTo>
                        <a:pt x="1246423" y="1556866"/>
                      </a:lnTo>
                      <a:lnTo>
                        <a:pt x="1125981" y="1758233"/>
                      </a:lnTo>
                      <a:cubicBezTo>
                        <a:pt x="819516" y="2196241"/>
                        <a:pt x="348679" y="2403982"/>
                        <a:pt x="0" y="2227327"/>
                      </a:cubicBezTo>
                      <a:cubicBezTo>
                        <a:pt x="282252" y="2057922"/>
                        <a:pt x="536434" y="1792470"/>
                        <a:pt x="725483" y="1472336"/>
                      </a:cubicBezTo>
                      <a:lnTo>
                        <a:pt x="799645" y="1336949"/>
                      </a:lnTo>
                      <a:lnTo>
                        <a:pt x="797832" y="1336030"/>
                      </a:lnTo>
                      <a:lnTo>
                        <a:pt x="797833" y="1336029"/>
                      </a:lnTo>
                      <a:lnTo>
                        <a:pt x="836924" y="1270672"/>
                      </a:lnTo>
                      <a:lnTo>
                        <a:pt x="809175" y="1278212"/>
                      </a:lnTo>
                      <a:cubicBezTo>
                        <a:pt x="754774" y="1287877"/>
                        <a:pt x="697743" y="1293018"/>
                        <a:pt x="638973" y="1293018"/>
                      </a:cubicBezTo>
                      <a:cubicBezTo>
                        <a:pt x="936927" y="1138702"/>
                        <a:pt x="1039349" y="883115"/>
                        <a:pt x="946238" y="659176"/>
                      </a:cubicBezTo>
                      <a:lnTo>
                        <a:pt x="916297" y="607383"/>
                      </a:lnTo>
                      <a:lnTo>
                        <a:pt x="853897" y="521114"/>
                      </a:lnTo>
                      <a:lnTo>
                        <a:pt x="806644" y="499994"/>
                      </a:lnTo>
                      <a:cubicBezTo>
                        <a:pt x="743884" y="478336"/>
                        <a:pt x="674412" y="472612"/>
                        <a:pt x="605916" y="484082"/>
                      </a:cubicBezTo>
                      <a:cubicBezTo>
                        <a:pt x="514590" y="499375"/>
                        <a:pt x="431580" y="544136"/>
                        <a:pt x="373143" y="609598"/>
                      </a:cubicBezTo>
                      <a:cubicBezTo>
                        <a:pt x="365604" y="564582"/>
                        <a:pt x="374144" y="520159"/>
                        <a:pt x="394953" y="481011"/>
                      </a:cubicBezTo>
                      <a:lnTo>
                        <a:pt x="410681" y="457370"/>
                      </a:lnTo>
                      <a:lnTo>
                        <a:pt x="285497" y="495975"/>
                      </a:lnTo>
                      <a:cubicBezTo>
                        <a:pt x="189598" y="530008"/>
                        <a:pt x="99390" y="571225"/>
                        <a:pt x="16898" y="619125"/>
                      </a:cubicBezTo>
                      <a:cubicBezTo>
                        <a:pt x="16898" y="277192"/>
                        <a:pt x="447867" y="0"/>
                        <a:pt x="979494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92AF85F6-EC47-41B0-A3C6-F397024FF9EB}"/>
                    </a:ext>
                  </a:extLst>
                </p:cNvPr>
                <p:cNvSpPr/>
                <p:nvPr/>
              </p:nvSpPr>
              <p:spPr>
                <a:xfrm>
                  <a:off x="4730159" y="3422492"/>
                  <a:ext cx="2762841" cy="609759"/>
                </a:xfrm>
                <a:custGeom>
                  <a:avLst/>
                  <a:gdLst>
                    <a:gd name="connsiteX0" fmla="*/ 271046 w 2762841"/>
                    <a:gd name="connsiteY0" fmla="*/ 1021 h 609759"/>
                    <a:gd name="connsiteX1" fmla="*/ 342839 w 2762841"/>
                    <a:gd name="connsiteY1" fmla="*/ 1318 h 609759"/>
                    <a:gd name="connsiteX2" fmla="*/ 643273 w 2762841"/>
                    <a:gd name="connsiteY2" fmla="*/ 37513 h 609759"/>
                    <a:gd name="connsiteX3" fmla="*/ 743418 w 2762841"/>
                    <a:gd name="connsiteY3" fmla="*/ 1318 h 609759"/>
                    <a:gd name="connsiteX4" fmla="*/ 1043852 w 2762841"/>
                    <a:gd name="connsiteY4" fmla="*/ 37513 h 609759"/>
                    <a:gd name="connsiteX5" fmla="*/ 1143996 w 2762841"/>
                    <a:gd name="connsiteY5" fmla="*/ 1318 h 609759"/>
                    <a:gd name="connsiteX6" fmla="*/ 1444431 w 2762841"/>
                    <a:gd name="connsiteY6" fmla="*/ 37513 h 609759"/>
                    <a:gd name="connsiteX7" fmla="*/ 1544575 w 2762841"/>
                    <a:gd name="connsiteY7" fmla="*/ 1318 h 609759"/>
                    <a:gd name="connsiteX8" fmla="*/ 1845009 w 2762841"/>
                    <a:gd name="connsiteY8" fmla="*/ 37513 h 609759"/>
                    <a:gd name="connsiteX9" fmla="*/ 1945154 w 2762841"/>
                    <a:gd name="connsiteY9" fmla="*/ 1318 h 609759"/>
                    <a:gd name="connsiteX10" fmla="*/ 2245588 w 2762841"/>
                    <a:gd name="connsiteY10" fmla="*/ 37513 h 609759"/>
                    <a:gd name="connsiteX11" fmla="*/ 2345733 w 2762841"/>
                    <a:gd name="connsiteY11" fmla="*/ 1318 h 609759"/>
                    <a:gd name="connsiteX12" fmla="*/ 2646167 w 2762841"/>
                    <a:gd name="connsiteY12" fmla="*/ 37513 h 609759"/>
                    <a:gd name="connsiteX13" fmla="*/ 2746311 w 2762841"/>
                    <a:gd name="connsiteY13" fmla="*/ 1318 h 609759"/>
                    <a:gd name="connsiteX14" fmla="*/ 2757711 w 2762841"/>
                    <a:gd name="connsiteY14" fmla="*/ 4044 h 609759"/>
                    <a:gd name="connsiteX15" fmla="*/ 2762841 w 2762841"/>
                    <a:gd name="connsiteY15" fmla="*/ 44609 h 609759"/>
                    <a:gd name="connsiteX16" fmla="*/ 1347487 w 2762841"/>
                    <a:gd name="connsiteY16" fmla="*/ 609759 h 609759"/>
                    <a:gd name="connsiteX17" fmla="*/ 173853 w 2762841"/>
                    <a:gd name="connsiteY17" fmla="*/ 360590 h 609759"/>
                    <a:gd name="connsiteX18" fmla="*/ 70097 w 2762841"/>
                    <a:gd name="connsiteY18" fmla="*/ 284261 h 609759"/>
                    <a:gd name="connsiteX19" fmla="*/ 11703 w 2762841"/>
                    <a:gd name="connsiteY19" fmla="*/ 281007 h 609759"/>
                    <a:gd name="connsiteX20" fmla="*/ 0 w 2762841"/>
                    <a:gd name="connsiteY20" fmla="*/ 278467 h 609759"/>
                    <a:gd name="connsiteX21" fmla="*/ 35049 w 2762841"/>
                    <a:gd name="connsiteY21" fmla="*/ 256267 h 609759"/>
                    <a:gd name="connsiteX22" fmla="*/ 166495 w 2762841"/>
                    <a:gd name="connsiteY22" fmla="*/ 83234 h 609759"/>
                    <a:gd name="connsiteX23" fmla="*/ 271046 w 2762841"/>
                    <a:gd name="connsiteY23" fmla="*/ 1021 h 609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841" h="609759">
                      <a:moveTo>
                        <a:pt x="271046" y="1021"/>
                      </a:moveTo>
                      <a:cubicBezTo>
                        <a:pt x="297257" y="2046"/>
                        <a:pt x="322973" y="3223"/>
                        <a:pt x="342839" y="1318"/>
                      </a:cubicBezTo>
                      <a:cubicBezTo>
                        <a:pt x="422302" y="-6302"/>
                        <a:pt x="543128" y="134030"/>
                        <a:pt x="643273" y="37513"/>
                      </a:cubicBezTo>
                      <a:cubicBezTo>
                        <a:pt x="676654" y="5339"/>
                        <a:pt x="710036" y="-2703"/>
                        <a:pt x="743418" y="1318"/>
                      </a:cubicBezTo>
                      <a:cubicBezTo>
                        <a:pt x="843562" y="13383"/>
                        <a:pt x="943707" y="134030"/>
                        <a:pt x="1043852" y="37513"/>
                      </a:cubicBezTo>
                      <a:cubicBezTo>
                        <a:pt x="1077234" y="5339"/>
                        <a:pt x="1110615" y="-2703"/>
                        <a:pt x="1143996" y="1318"/>
                      </a:cubicBezTo>
                      <a:cubicBezTo>
                        <a:pt x="1244141" y="13383"/>
                        <a:pt x="1344285" y="134030"/>
                        <a:pt x="1444431" y="37513"/>
                      </a:cubicBezTo>
                      <a:cubicBezTo>
                        <a:pt x="1477812" y="5339"/>
                        <a:pt x="1511193" y="-2703"/>
                        <a:pt x="1544575" y="1318"/>
                      </a:cubicBezTo>
                      <a:cubicBezTo>
                        <a:pt x="1644720" y="13383"/>
                        <a:pt x="1744864" y="134030"/>
                        <a:pt x="1845009" y="37513"/>
                      </a:cubicBezTo>
                      <a:cubicBezTo>
                        <a:pt x="1878391" y="5339"/>
                        <a:pt x="1911772" y="-2703"/>
                        <a:pt x="1945154" y="1318"/>
                      </a:cubicBezTo>
                      <a:cubicBezTo>
                        <a:pt x="2045298" y="13383"/>
                        <a:pt x="2145444" y="134030"/>
                        <a:pt x="2245588" y="37513"/>
                      </a:cubicBezTo>
                      <a:cubicBezTo>
                        <a:pt x="2278969" y="5339"/>
                        <a:pt x="2312351" y="-2703"/>
                        <a:pt x="2345733" y="1318"/>
                      </a:cubicBezTo>
                      <a:cubicBezTo>
                        <a:pt x="2445877" y="13383"/>
                        <a:pt x="2546022" y="134030"/>
                        <a:pt x="2646167" y="37513"/>
                      </a:cubicBezTo>
                      <a:cubicBezTo>
                        <a:pt x="2679549" y="5339"/>
                        <a:pt x="2712930" y="-2703"/>
                        <a:pt x="2746311" y="1318"/>
                      </a:cubicBezTo>
                      <a:lnTo>
                        <a:pt x="2757711" y="4044"/>
                      </a:lnTo>
                      <a:lnTo>
                        <a:pt x="2762841" y="44609"/>
                      </a:lnTo>
                      <a:cubicBezTo>
                        <a:pt x="2762841" y="356733"/>
                        <a:pt x="2129166" y="609759"/>
                        <a:pt x="1347487" y="609759"/>
                      </a:cubicBezTo>
                      <a:cubicBezTo>
                        <a:pt x="858938" y="609759"/>
                        <a:pt x="428203" y="510921"/>
                        <a:pt x="173853" y="360590"/>
                      </a:cubicBezTo>
                      <a:lnTo>
                        <a:pt x="70097" y="284261"/>
                      </a:lnTo>
                      <a:lnTo>
                        <a:pt x="11703" y="281007"/>
                      </a:lnTo>
                      <a:lnTo>
                        <a:pt x="0" y="278467"/>
                      </a:lnTo>
                      <a:lnTo>
                        <a:pt x="35049" y="256267"/>
                      </a:lnTo>
                      <a:cubicBezTo>
                        <a:pt x="124584" y="199224"/>
                        <a:pt x="204595" y="141229"/>
                        <a:pt x="166495" y="83234"/>
                      </a:cubicBezTo>
                      <a:cubicBezTo>
                        <a:pt x="109345" y="-3759"/>
                        <a:pt x="192416" y="-2054"/>
                        <a:pt x="271046" y="10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7A8A866-9BE4-4333-BF3E-EC8777431EE9}"/>
                    </a:ext>
                  </a:extLst>
                </p:cNvPr>
                <p:cNvSpPr/>
                <p:nvPr/>
              </p:nvSpPr>
              <p:spPr>
                <a:xfrm>
                  <a:off x="4276721" y="2901951"/>
                  <a:ext cx="3211149" cy="966259"/>
                </a:xfrm>
                <a:custGeom>
                  <a:avLst/>
                  <a:gdLst>
                    <a:gd name="connsiteX0" fmla="*/ 1800925 w 3211149"/>
                    <a:gd name="connsiteY0" fmla="*/ 0 h 966259"/>
                    <a:gd name="connsiteX1" fmla="*/ 3208972 w 3211149"/>
                    <a:gd name="connsiteY1" fmla="*/ 507367 h 966259"/>
                    <a:gd name="connsiteX2" fmla="*/ 3211149 w 3211149"/>
                    <a:gd name="connsiteY2" fmla="*/ 524585 h 966259"/>
                    <a:gd name="connsiteX3" fmla="*/ 3199749 w 3211149"/>
                    <a:gd name="connsiteY3" fmla="*/ 521859 h 966259"/>
                    <a:gd name="connsiteX4" fmla="*/ 3099605 w 3211149"/>
                    <a:gd name="connsiteY4" fmla="*/ 558054 h 966259"/>
                    <a:gd name="connsiteX5" fmla="*/ 2799171 w 3211149"/>
                    <a:gd name="connsiteY5" fmla="*/ 521859 h 966259"/>
                    <a:gd name="connsiteX6" fmla="*/ 2699026 w 3211149"/>
                    <a:gd name="connsiteY6" fmla="*/ 558054 h 966259"/>
                    <a:gd name="connsiteX7" fmla="*/ 2398592 w 3211149"/>
                    <a:gd name="connsiteY7" fmla="*/ 521859 h 966259"/>
                    <a:gd name="connsiteX8" fmla="*/ 2298447 w 3211149"/>
                    <a:gd name="connsiteY8" fmla="*/ 558054 h 966259"/>
                    <a:gd name="connsiteX9" fmla="*/ 1998013 w 3211149"/>
                    <a:gd name="connsiteY9" fmla="*/ 521859 h 966259"/>
                    <a:gd name="connsiteX10" fmla="*/ 1897869 w 3211149"/>
                    <a:gd name="connsiteY10" fmla="*/ 558054 h 966259"/>
                    <a:gd name="connsiteX11" fmla="*/ 1597434 w 3211149"/>
                    <a:gd name="connsiteY11" fmla="*/ 521859 h 966259"/>
                    <a:gd name="connsiteX12" fmla="*/ 1497290 w 3211149"/>
                    <a:gd name="connsiteY12" fmla="*/ 558054 h 966259"/>
                    <a:gd name="connsiteX13" fmla="*/ 1196856 w 3211149"/>
                    <a:gd name="connsiteY13" fmla="*/ 521859 h 966259"/>
                    <a:gd name="connsiteX14" fmla="*/ 1096711 w 3211149"/>
                    <a:gd name="connsiteY14" fmla="*/ 558054 h 966259"/>
                    <a:gd name="connsiteX15" fmla="*/ 796277 w 3211149"/>
                    <a:gd name="connsiteY15" fmla="*/ 521859 h 966259"/>
                    <a:gd name="connsiteX16" fmla="*/ 619933 w 3211149"/>
                    <a:gd name="connsiteY16" fmla="*/ 603775 h 966259"/>
                    <a:gd name="connsiteX17" fmla="*/ 488487 w 3211149"/>
                    <a:gd name="connsiteY17" fmla="*/ 776808 h 966259"/>
                    <a:gd name="connsiteX18" fmla="*/ 453438 w 3211149"/>
                    <a:gd name="connsiteY18" fmla="*/ 799008 h 966259"/>
                    <a:gd name="connsiteX19" fmla="*/ 326785 w 3211149"/>
                    <a:gd name="connsiteY19" fmla="*/ 771516 h 966259"/>
                    <a:gd name="connsiteX20" fmla="*/ 255169 w 3211149"/>
                    <a:gd name="connsiteY20" fmla="*/ 737238 h 966259"/>
                    <a:gd name="connsiteX21" fmla="*/ 212771 w 3211149"/>
                    <a:gd name="connsiteY21" fmla="*/ 773838 h 966259"/>
                    <a:gd name="connsiteX22" fmla="*/ 95992 w 3211149"/>
                    <a:gd name="connsiteY22" fmla="*/ 890027 h 966259"/>
                    <a:gd name="connsiteX23" fmla="*/ 30115 w 3211149"/>
                    <a:gd name="connsiteY23" fmla="*/ 966259 h 966259"/>
                    <a:gd name="connsiteX24" fmla="*/ 10499 w 3211149"/>
                    <a:gd name="connsiteY24" fmla="*/ 938618 h 966259"/>
                    <a:gd name="connsiteX25" fmla="*/ 73345 w 3211149"/>
                    <a:gd name="connsiteY25" fmla="*/ 675738 h 966259"/>
                    <a:gd name="connsiteX26" fmla="*/ 37150 w 3211149"/>
                    <a:gd name="connsiteY26" fmla="*/ 575594 h 966259"/>
                    <a:gd name="connsiteX27" fmla="*/ 73345 w 3211149"/>
                    <a:gd name="connsiteY27" fmla="*/ 275159 h 966259"/>
                    <a:gd name="connsiteX28" fmla="*/ 37150 w 3211149"/>
                    <a:gd name="connsiteY28" fmla="*/ 175015 h 966259"/>
                    <a:gd name="connsiteX29" fmla="*/ 14529 w 3211149"/>
                    <a:gd name="connsiteY29" fmla="*/ 24798 h 966259"/>
                    <a:gd name="connsiteX30" fmla="*/ 24799 w 3211149"/>
                    <a:gd name="connsiteY30" fmla="*/ 2439 h 966259"/>
                    <a:gd name="connsiteX31" fmla="*/ 109584 w 3211149"/>
                    <a:gd name="connsiteY31" fmla="*/ 46486 h 966259"/>
                    <a:gd name="connsiteX32" fmla="*/ 347573 w 3211149"/>
                    <a:gd name="connsiteY32" fmla="*/ 271460 h 966259"/>
                    <a:gd name="connsiteX33" fmla="*/ 382329 w 3211149"/>
                    <a:gd name="connsiteY33" fmla="*/ 346728 h 966259"/>
                    <a:gd name="connsiteX34" fmla="*/ 465141 w 3211149"/>
                    <a:gd name="connsiteY34" fmla="*/ 328753 h 966259"/>
                    <a:gd name="connsiteX35" fmla="*/ 523535 w 3211149"/>
                    <a:gd name="connsiteY35" fmla="*/ 325498 h 966259"/>
                    <a:gd name="connsiteX36" fmla="*/ 627291 w 3211149"/>
                    <a:gd name="connsiteY36" fmla="*/ 249169 h 966259"/>
                    <a:gd name="connsiteX37" fmla="*/ 1800925 w 3211149"/>
                    <a:gd name="connsiteY37" fmla="*/ 0 h 9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211149" h="966259">
                      <a:moveTo>
                        <a:pt x="1800925" y="0"/>
                      </a:moveTo>
                      <a:cubicBezTo>
                        <a:pt x="2533749" y="0"/>
                        <a:pt x="3136492" y="222386"/>
                        <a:pt x="3208972" y="507367"/>
                      </a:cubicBezTo>
                      <a:lnTo>
                        <a:pt x="3211149" y="524585"/>
                      </a:lnTo>
                      <a:lnTo>
                        <a:pt x="3199749" y="521859"/>
                      </a:lnTo>
                      <a:cubicBezTo>
                        <a:pt x="3166368" y="517838"/>
                        <a:pt x="3132987" y="525880"/>
                        <a:pt x="3099605" y="558054"/>
                      </a:cubicBezTo>
                      <a:cubicBezTo>
                        <a:pt x="2999460" y="654571"/>
                        <a:pt x="2899315" y="533924"/>
                        <a:pt x="2799171" y="521859"/>
                      </a:cubicBezTo>
                      <a:cubicBezTo>
                        <a:pt x="2765789" y="517838"/>
                        <a:pt x="2732407" y="525880"/>
                        <a:pt x="2699026" y="558054"/>
                      </a:cubicBezTo>
                      <a:cubicBezTo>
                        <a:pt x="2598882" y="654571"/>
                        <a:pt x="2498736" y="533924"/>
                        <a:pt x="2398592" y="521859"/>
                      </a:cubicBezTo>
                      <a:cubicBezTo>
                        <a:pt x="2365210" y="517838"/>
                        <a:pt x="2331829" y="525880"/>
                        <a:pt x="2298447" y="558054"/>
                      </a:cubicBezTo>
                      <a:cubicBezTo>
                        <a:pt x="2198302" y="654571"/>
                        <a:pt x="2098158" y="533924"/>
                        <a:pt x="1998013" y="521859"/>
                      </a:cubicBezTo>
                      <a:cubicBezTo>
                        <a:pt x="1964631" y="517838"/>
                        <a:pt x="1931250" y="525880"/>
                        <a:pt x="1897869" y="558054"/>
                      </a:cubicBezTo>
                      <a:cubicBezTo>
                        <a:pt x="1797723" y="654571"/>
                        <a:pt x="1697579" y="533924"/>
                        <a:pt x="1597434" y="521859"/>
                      </a:cubicBezTo>
                      <a:cubicBezTo>
                        <a:pt x="1564053" y="517838"/>
                        <a:pt x="1530672" y="525880"/>
                        <a:pt x="1497290" y="558054"/>
                      </a:cubicBezTo>
                      <a:cubicBezTo>
                        <a:pt x="1397145" y="654571"/>
                        <a:pt x="1297000" y="533924"/>
                        <a:pt x="1196856" y="521859"/>
                      </a:cubicBezTo>
                      <a:cubicBezTo>
                        <a:pt x="1163474" y="517838"/>
                        <a:pt x="1130092" y="525880"/>
                        <a:pt x="1096711" y="558054"/>
                      </a:cubicBezTo>
                      <a:cubicBezTo>
                        <a:pt x="996566" y="654571"/>
                        <a:pt x="875740" y="514239"/>
                        <a:pt x="796277" y="521859"/>
                      </a:cubicBezTo>
                      <a:cubicBezTo>
                        <a:pt x="716814" y="529479"/>
                        <a:pt x="543733" y="487784"/>
                        <a:pt x="619933" y="603775"/>
                      </a:cubicBezTo>
                      <a:cubicBezTo>
                        <a:pt x="658033" y="661770"/>
                        <a:pt x="578022" y="719765"/>
                        <a:pt x="488487" y="776808"/>
                      </a:cubicBezTo>
                      <a:lnTo>
                        <a:pt x="453438" y="799008"/>
                      </a:lnTo>
                      <a:lnTo>
                        <a:pt x="326785" y="771516"/>
                      </a:lnTo>
                      <a:lnTo>
                        <a:pt x="255169" y="737238"/>
                      </a:lnTo>
                      <a:lnTo>
                        <a:pt x="212771" y="773838"/>
                      </a:lnTo>
                      <a:cubicBezTo>
                        <a:pt x="172773" y="810654"/>
                        <a:pt x="133799" y="849436"/>
                        <a:pt x="95992" y="890027"/>
                      </a:cubicBezTo>
                      <a:lnTo>
                        <a:pt x="30115" y="966259"/>
                      </a:lnTo>
                      <a:lnTo>
                        <a:pt x="10499" y="938618"/>
                      </a:lnTo>
                      <a:cubicBezTo>
                        <a:pt x="-30902" y="850992"/>
                        <a:pt x="62788" y="763365"/>
                        <a:pt x="73345" y="675738"/>
                      </a:cubicBezTo>
                      <a:cubicBezTo>
                        <a:pt x="77366" y="642356"/>
                        <a:pt x="69324" y="608975"/>
                        <a:pt x="37150" y="575594"/>
                      </a:cubicBezTo>
                      <a:cubicBezTo>
                        <a:pt x="-59367" y="475448"/>
                        <a:pt x="61280" y="375304"/>
                        <a:pt x="73345" y="275159"/>
                      </a:cubicBezTo>
                      <a:cubicBezTo>
                        <a:pt x="77366" y="241778"/>
                        <a:pt x="69324" y="208397"/>
                        <a:pt x="37150" y="175015"/>
                      </a:cubicBezTo>
                      <a:cubicBezTo>
                        <a:pt x="-11108" y="124943"/>
                        <a:pt x="-5076" y="74870"/>
                        <a:pt x="14529" y="24798"/>
                      </a:cubicBezTo>
                      <a:lnTo>
                        <a:pt x="24799" y="2439"/>
                      </a:lnTo>
                      <a:lnTo>
                        <a:pt x="109584" y="46486"/>
                      </a:lnTo>
                      <a:cubicBezTo>
                        <a:pt x="212846" y="108685"/>
                        <a:pt x="294782" y="185352"/>
                        <a:pt x="347573" y="271460"/>
                      </a:cubicBezTo>
                      <a:lnTo>
                        <a:pt x="382329" y="346728"/>
                      </a:lnTo>
                      <a:lnTo>
                        <a:pt x="465141" y="328753"/>
                      </a:lnTo>
                      <a:lnTo>
                        <a:pt x="523535" y="325498"/>
                      </a:lnTo>
                      <a:lnTo>
                        <a:pt x="627291" y="249169"/>
                      </a:lnTo>
                      <a:cubicBezTo>
                        <a:pt x="881641" y="98838"/>
                        <a:pt x="1312376" y="0"/>
                        <a:pt x="180092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楕円 3087">
                  <a:extLst>
                    <a:ext uri="{FF2B5EF4-FFF2-40B4-BE49-F238E27FC236}">
                      <a16:creationId xmlns:a16="http://schemas.microsoft.com/office/drawing/2014/main" id="{5CEF2EE8-37ED-4B63-B406-D6BA32332156}"/>
                    </a:ext>
                  </a:extLst>
                </p:cNvPr>
                <p:cNvSpPr/>
                <p:nvPr/>
              </p:nvSpPr>
              <p:spPr>
                <a:xfrm rot="1995866">
                  <a:off x="6363596" y="3701169"/>
                  <a:ext cx="252404" cy="909282"/>
                </a:xfrm>
                <a:custGeom>
                  <a:avLst/>
                  <a:gdLst>
                    <a:gd name="connsiteX0" fmla="*/ 0 w 246157"/>
                    <a:gd name="connsiteY0" fmla="*/ 421008 h 842016"/>
                    <a:gd name="connsiteX1" fmla="*/ 123079 w 246157"/>
                    <a:gd name="connsiteY1" fmla="*/ 0 h 842016"/>
                    <a:gd name="connsiteX2" fmla="*/ 246158 w 246157"/>
                    <a:gd name="connsiteY2" fmla="*/ 421008 h 842016"/>
                    <a:gd name="connsiteX3" fmla="*/ 123079 w 246157"/>
                    <a:gd name="connsiteY3" fmla="*/ 842016 h 842016"/>
                    <a:gd name="connsiteX4" fmla="*/ 0 w 246157"/>
                    <a:gd name="connsiteY4" fmla="*/ 421008 h 842016"/>
                    <a:gd name="connsiteX0" fmla="*/ 0 w 293689"/>
                    <a:gd name="connsiteY0" fmla="*/ 421008 h 842017"/>
                    <a:gd name="connsiteX1" fmla="*/ 123079 w 293689"/>
                    <a:gd name="connsiteY1" fmla="*/ 0 h 842017"/>
                    <a:gd name="connsiteX2" fmla="*/ 293689 w 293689"/>
                    <a:gd name="connsiteY2" fmla="*/ 424003 h 842017"/>
                    <a:gd name="connsiteX3" fmla="*/ 123079 w 293689"/>
                    <a:gd name="connsiteY3" fmla="*/ 842016 h 842017"/>
                    <a:gd name="connsiteX4" fmla="*/ 0 w 293689"/>
                    <a:gd name="connsiteY4" fmla="*/ 421008 h 842017"/>
                    <a:gd name="connsiteX0" fmla="*/ 1542 w 194032"/>
                    <a:gd name="connsiteY0" fmla="*/ 430570 h 842024"/>
                    <a:gd name="connsiteX1" fmla="*/ 23422 w 194032"/>
                    <a:gd name="connsiteY1" fmla="*/ 4 h 842024"/>
                    <a:gd name="connsiteX2" fmla="*/ 194032 w 194032"/>
                    <a:gd name="connsiteY2" fmla="*/ 424007 h 842024"/>
                    <a:gd name="connsiteX3" fmla="*/ 23422 w 194032"/>
                    <a:gd name="connsiteY3" fmla="*/ 842020 h 842024"/>
                    <a:gd name="connsiteX4" fmla="*/ 1542 w 194032"/>
                    <a:gd name="connsiteY4" fmla="*/ 430570 h 842024"/>
                    <a:gd name="connsiteX0" fmla="*/ 59914 w 252404"/>
                    <a:gd name="connsiteY0" fmla="*/ 430570 h 909282"/>
                    <a:gd name="connsiteX1" fmla="*/ 81794 w 252404"/>
                    <a:gd name="connsiteY1" fmla="*/ 4 h 909282"/>
                    <a:gd name="connsiteX2" fmla="*/ 252404 w 252404"/>
                    <a:gd name="connsiteY2" fmla="*/ 424007 h 909282"/>
                    <a:gd name="connsiteX3" fmla="*/ 8203 w 252404"/>
                    <a:gd name="connsiteY3" fmla="*/ 909280 h 909282"/>
                    <a:gd name="connsiteX4" fmla="*/ 59914 w 252404"/>
                    <a:gd name="connsiteY4" fmla="*/ 430570 h 9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404" h="909282">
                      <a:moveTo>
                        <a:pt x="59914" y="430570"/>
                      </a:moveTo>
                      <a:cubicBezTo>
                        <a:pt x="72179" y="279024"/>
                        <a:pt x="49712" y="1098"/>
                        <a:pt x="81794" y="4"/>
                      </a:cubicBezTo>
                      <a:cubicBezTo>
                        <a:pt x="113876" y="-1090"/>
                        <a:pt x="252404" y="191491"/>
                        <a:pt x="252404" y="424007"/>
                      </a:cubicBezTo>
                      <a:cubicBezTo>
                        <a:pt x="252404" y="656523"/>
                        <a:pt x="40285" y="908186"/>
                        <a:pt x="8203" y="909280"/>
                      </a:cubicBezTo>
                      <a:cubicBezTo>
                        <a:pt x="-23879" y="910374"/>
                        <a:pt x="47649" y="582116"/>
                        <a:pt x="59914" y="430570"/>
                      </a:cubicBezTo>
                      <a:close/>
                    </a:path>
                  </a:pathLst>
                </a:cu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月 261">
                  <a:extLst>
                    <a:ext uri="{FF2B5EF4-FFF2-40B4-BE49-F238E27FC236}">
                      <a16:creationId xmlns:a16="http://schemas.microsoft.com/office/drawing/2014/main" id="{08F78511-D266-4521-BA26-CE28CF763B6C}"/>
                    </a:ext>
                  </a:extLst>
                </p:cNvPr>
                <p:cNvSpPr/>
                <p:nvPr/>
              </p:nvSpPr>
              <p:spPr>
                <a:xfrm>
                  <a:off x="6789435" y="3343275"/>
                  <a:ext cx="149225" cy="42862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12ECB464-8CAF-41EA-8AE9-B3ADF5FB993C}"/>
                    </a:ext>
                  </a:extLst>
                </p:cNvPr>
                <p:cNvSpPr/>
                <p:nvPr/>
              </p:nvSpPr>
              <p:spPr>
                <a:xfrm>
                  <a:off x="7169944" y="3374231"/>
                  <a:ext cx="223838" cy="22383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26B74D7F-6E5A-4045-BCB8-094F7A316674}"/>
                    </a:ext>
                  </a:extLst>
                </p:cNvPr>
                <p:cNvSpPr/>
                <p:nvPr/>
              </p:nvSpPr>
              <p:spPr>
                <a:xfrm>
                  <a:off x="7200901" y="3405188"/>
                  <a:ext cx="161924" cy="16192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2A263A6-2FA6-458C-8E11-22D71FAA32D2}"/>
                    </a:ext>
                  </a:extLst>
                </p:cNvPr>
                <p:cNvSpPr/>
                <p:nvPr/>
              </p:nvSpPr>
              <p:spPr>
                <a:xfrm>
                  <a:off x="7238067" y="3426619"/>
                  <a:ext cx="118553" cy="1190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89AB2A03-0226-47C9-AF78-9A91D62341F2}"/>
                </a:ext>
              </a:extLst>
            </p:cNvPr>
            <p:cNvGrpSpPr/>
            <p:nvPr/>
          </p:nvGrpSpPr>
          <p:grpSpPr>
            <a:xfrm>
              <a:off x="3522695" y="4269659"/>
              <a:ext cx="1831820" cy="1294240"/>
              <a:chOff x="2748972" y="2316421"/>
              <a:chExt cx="3899478" cy="2755108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35FE30E9-D72B-40F1-BA3E-C4C2CE7DAB96}"/>
                  </a:ext>
                </a:extLst>
              </p:cNvPr>
              <p:cNvGrpSpPr/>
              <p:nvPr/>
            </p:nvGrpSpPr>
            <p:grpSpPr>
              <a:xfrm rot="21328128">
                <a:off x="4557407" y="2316421"/>
                <a:ext cx="957547" cy="1468699"/>
                <a:chOff x="4557791" y="2418636"/>
                <a:chExt cx="957547" cy="1330955"/>
              </a:xfrm>
            </p:grpSpPr>
            <p:sp>
              <p:nvSpPr>
                <p:cNvPr id="251" name="月 1158">
                  <a:extLst>
                    <a:ext uri="{FF2B5EF4-FFF2-40B4-BE49-F238E27FC236}">
                      <a16:creationId xmlns:a16="http://schemas.microsoft.com/office/drawing/2014/main" id="{E42F8370-EBE2-4CBE-9211-EC0ED9B37820}"/>
                    </a:ext>
                  </a:extLst>
                </p:cNvPr>
                <p:cNvSpPr/>
                <p:nvPr/>
              </p:nvSpPr>
              <p:spPr>
                <a:xfrm rot="13254589">
                  <a:off x="4557791" y="2418636"/>
                  <a:ext cx="950794" cy="1330955"/>
                </a:xfrm>
                <a:custGeom>
                  <a:avLst/>
                  <a:gdLst>
                    <a:gd name="connsiteX0" fmla="*/ 849498 w 849498"/>
                    <a:gd name="connsiteY0" fmla="*/ 1330887 h 1330887"/>
                    <a:gd name="connsiteX1" fmla="*/ 0 w 849498"/>
                    <a:gd name="connsiteY1" fmla="*/ 665443 h 1330887"/>
                    <a:gd name="connsiteX2" fmla="*/ 849498 w 849498"/>
                    <a:gd name="connsiteY2" fmla="*/ -1 h 1330887"/>
                    <a:gd name="connsiteX3" fmla="*/ 849498 w 849498"/>
                    <a:gd name="connsiteY3" fmla="*/ 1330886 h 1330887"/>
                    <a:gd name="connsiteX4" fmla="*/ 849498 w 849498"/>
                    <a:gd name="connsiteY4" fmla="*/ 1330887 h 1330887"/>
                    <a:gd name="connsiteX0" fmla="*/ 849498 w 903727"/>
                    <a:gd name="connsiteY0" fmla="*/ 1330955 h 1330955"/>
                    <a:gd name="connsiteX1" fmla="*/ 0 w 903727"/>
                    <a:gd name="connsiteY1" fmla="*/ 665511 h 1330955"/>
                    <a:gd name="connsiteX2" fmla="*/ 849498 w 903727"/>
                    <a:gd name="connsiteY2" fmla="*/ 67 h 1330955"/>
                    <a:gd name="connsiteX3" fmla="*/ 846845 w 903727"/>
                    <a:gd name="connsiteY3" fmla="*/ 637160 h 1330955"/>
                    <a:gd name="connsiteX4" fmla="*/ 849498 w 903727"/>
                    <a:gd name="connsiteY4" fmla="*/ 1330954 h 1330955"/>
                    <a:gd name="connsiteX5" fmla="*/ 849498 w 903727"/>
                    <a:gd name="connsiteY5" fmla="*/ 1330955 h 1330955"/>
                    <a:gd name="connsiteX0" fmla="*/ 849498 w 950794"/>
                    <a:gd name="connsiteY0" fmla="*/ 1330955 h 1330955"/>
                    <a:gd name="connsiteX1" fmla="*/ 0 w 950794"/>
                    <a:gd name="connsiteY1" fmla="*/ 665511 h 1330955"/>
                    <a:gd name="connsiteX2" fmla="*/ 849498 w 950794"/>
                    <a:gd name="connsiteY2" fmla="*/ 67 h 1330955"/>
                    <a:gd name="connsiteX3" fmla="*/ 846845 w 950794"/>
                    <a:gd name="connsiteY3" fmla="*/ 637160 h 1330955"/>
                    <a:gd name="connsiteX4" fmla="*/ 849498 w 950794"/>
                    <a:gd name="connsiteY4" fmla="*/ 1330954 h 1330955"/>
                    <a:gd name="connsiteX5" fmla="*/ 849498 w 950794"/>
                    <a:gd name="connsiteY5" fmla="*/ 1330955 h 1330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0794" h="1330955">
                      <a:moveTo>
                        <a:pt x="849498" y="1330955"/>
                      </a:moveTo>
                      <a:cubicBezTo>
                        <a:pt x="380333" y="1330955"/>
                        <a:pt x="0" y="1033026"/>
                        <a:pt x="0" y="665511"/>
                      </a:cubicBezTo>
                      <a:cubicBezTo>
                        <a:pt x="0" y="297996"/>
                        <a:pt x="725953" y="-5204"/>
                        <a:pt x="849498" y="67"/>
                      </a:cubicBezTo>
                      <a:cubicBezTo>
                        <a:pt x="973043" y="5338"/>
                        <a:pt x="996563" y="399043"/>
                        <a:pt x="846845" y="637160"/>
                      </a:cubicBezTo>
                      <a:cubicBezTo>
                        <a:pt x="697127" y="875277"/>
                        <a:pt x="831460" y="1225317"/>
                        <a:pt x="849498" y="1330954"/>
                      </a:cubicBezTo>
                      <a:lnTo>
                        <a:pt x="849498" y="1330955"/>
                      </a:lnTo>
                      <a:close/>
                    </a:path>
                  </a:pathLst>
                </a:custGeom>
                <a:pattFill prst="wdDn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1B09ECE-EC1B-4936-9791-917013114F83}"/>
                    </a:ext>
                  </a:extLst>
                </p:cNvPr>
                <p:cNvSpPr/>
                <p:nvPr/>
              </p:nvSpPr>
              <p:spPr>
                <a:xfrm rot="13254589">
                  <a:off x="4564544" y="2514288"/>
                  <a:ext cx="950794" cy="1139087"/>
                </a:xfrm>
                <a:custGeom>
                  <a:avLst/>
                  <a:gdLst>
                    <a:gd name="connsiteX0" fmla="*/ 417073 w 950794"/>
                    <a:gd name="connsiteY0" fmla="*/ 1139087 h 1139087"/>
                    <a:gd name="connsiteX1" fmla="*/ 374536 w 950794"/>
                    <a:gd name="connsiteY1" fmla="*/ 1121000 h 1139087"/>
                    <a:gd name="connsiteX2" fmla="*/ 0 w 950794"/>
                    <a:gd name="connsiteY2" fmla="*/ 569204 h 1139087"/>
                    <a:gd name="connsiteX3" fmla="*/ 526419 w 950794"/>
                    <a:gd name="connsiteY3" fmla="*/ 15090 h 1139087"/>
                    <a:gd name="connsiteX4" fmla="*/ 546628 w 950794"/>
                    <a:gd name="connsiteY4" fmla="*/ 5639 h 1139087"/>
                    <a:gd name="connsiteX5" fmla="*/ 607824 w 950794"/>
                    <a:gd name="connsiteY5" fmla="*/ 929 h 1139087"/>
                    <a:gd name="connsiteX6" fmla="*/ 919721 w 950794"/>
                    <a:gd name="connsiteY6" fmla="*/ 23367 h 1139087"/>
                    <a:gd name="connsiteX7" fmla="*/ 938300 w 950794"/>
                    <a:gd name="connsiteY7" fmla="*/ 29968 h 1139087"/>
                    <a:gd name="connsiteX8" fmla="*/ 942427 w 950794"/>
                    <a:gd name="connsiteY8" fmla="*/ 44871 h 1139087"/>
                    <a:gd name="connsiteX9" fmla="*/ 946054 w 950794"/>
                    <a:gd name="connsiteY9" fmla="*/ 236021 h 1139087"/>
                    <a:gd name="connsiteX10" fmla="*/ 933952 w 950794"/>
                    <a:gd name="connsiteY10" fmla="*/ 305997 h 1139087"/>
                    <a:gd name="connsiteX11" fmla="*/ 898263 w 950794"/>
                    <a:gd name="connsiteY11" fmla="*/ 375827 h 1139087"/>
                    <a:gd name="connsiteX12" fmla="*/ 681705 w 950794"/>
                    <a:gd name="connsiteY12" fmla="*/ 612190 h 1139087"/>
                    <a:gd name="connsiteX13" fmla="*/ 419778 w 950794"/>
                    <a:gd name="connsiteY13" fmla="*/ 1123974 h 1139087"/>
                    <a:gd name="connsiteX14" fmla="*/ 417073 w 950794"/>
                    <a:gd name="connsiteY14" fmla="*/ 1139087 h 1139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50794" h="1139087">
                      <a:moveTo>
                        <a:pt x="417073" y="1139087"/>
                      </a:moveTo>
                      <a:lnTo>
                        <a:pt x="374536" y="1121000"/>
                      </a:lnTo>
                      <a:cubicBezTo>
                        <a:pt x="148568" y="1001416"/>
                        <a:pt x="0" y="798901"/>
                        <a:pt x="0" y="569204"/>
                      </a:cubicBezTo>
                      <a:cubicBezTo>
                        <a:pt x="0" y="339507"/>
                        <a:pt x="283575" y="134933"/>
                        <a:pt x="526419" y="15090"/>
                      </a:cubicBezTo>
                      <a:lnTo>
                        <a:pt x="546628" y="5639"/>
                      </a:lnTo>
                      <a:lnTo>
                        <a:pt x="607824" y="929"/>
                      </a:lnTo>
                      <a:cubicBezTo>
                        <a:pt x="743160" y="-3318"/>
                        <a:pt x="860454" y="7497"/>
                        <a:pt x="919721" y="23367"/>
                      </a:cubicBezTo>
                      <a:lnTo>
                        <a:pt x="938300" y="29968"/>
                      </a:lnTo>
                      <a:lnTo>
                        <a:pt x="942427" y="44871"/>
                      </a:lnTo>
                      <a:cubicBezTo>
                        <a:pt x="951985" y="99895"/>
                        <a:pt x="953575" y="166445"/>
                        <a:pt x="946054" y="236021"/>
                      </a:cubicBezTo>
                      <a:lnTo>
                        <a:pt x="933952" y="305997"/>
                      </a:lnTo>
                      <a:lnTo>
                        <a:pt x="898263" y="375827"/>
                      </a:lnTo>
                      <a:cubicBezTo>
                        <a:pt x="844767" y="466146"/>
                        <a:pt x="769791" y="554170"/>
                        <a:pt x="681705" y="612190"/>
                      </a:cubicBezTo>
                      <a:cubicBezTo>
                        <a:pt x="505531" y="728229"/>
                        <a:pt x="448710" y="967751"/>
                        <a:pt x="419778" y="1123974"/>
                      </a:cubicBezTo>
                      <a:lnTo>
                        <a:pt x="417073" y="113908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F4D29BC0-AC6D-46A8-9074-88CFA73170B3}"/>
                  </a:ext>
                </a:extLst>
              </p:cNvPr>
              <p:cNvGrpSpPr/>
              <p:nvPr/>
            </p:nvGrpSpPr>
            <p:grpSpPr>
              <a:xfrm>
                <a:off x="2748972" y="2781302"/>
                <a:ext cx="3899478" cy="2290227"/>
                <a:chOff x="2748972" y="2781302"/>
                <a:chExt cx="4744028" cy="2290227"/>
              </a:xfrm>
              <a:solidFill>
                <a:srgbClr val="FF0000"/>
              </a:solidFill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549F3CC5-E291-42F5-BDA8-29E347839D19}"/>
                    </a:ext>
                  </a:extLst>
                </p:cNvPr>
                <p:cNvSpPr/>
                <p:nvPr/>
              </p:nvSpPr>
              <p:spPr>
                <a:xfrm>
                  <a:off x="4538028" y="3600010"/>
                  <a:ext cx="542999" cy="773867"/>
                </a:xfrm>
                <a:custGeom>
                  <a:avLst/>
                  <a:gdLst>
                    <a:gd name="connsiteX0" fmla="*/ 43632 w 542999"/>
                    <a:gd name="connsiteY0" fmla="*/ 0 h 773867"/>
                    <a:gd name="connsiteX1" fmla="*/ 56942 w 542999"/>
                    <a:gd name="connsiteY1" fmla="*/ 7429 h 773867"/>
                    <a:gd name="connsiteX2" fmla="*/ 364328 w 542999"/>
                    <a:gd name="connsiteY2" fmla="*/ 127892 h 773867"/>
                    <a:gd name="connsiteX3" fmla="*/ 529518 w 542999"/>
                    <a:gd name="connsiteY3" fmla="*/ 170133 h 773867"/>
                    <a:gd name="connsiteX4" fmla="*/ 542999 w 542999"/>
                    <a:gd name="connsiteY4" fmla="*/ 172385 h 773867"/>
                    <a:gd name="connsiteX5" fmla="*/ 541431 w 542999"/>
                    <a:gd name="connsiteY5" fmla="*/ 178274 h 773867"/>
                    <a:gd name="connsiteX6" fmla="*/ 48545 w 542999"/>
                    <a:gd name="connsiteY6" fmla="*/ 771783 h 773867"/>
                    <a:gd name="connsiteX7" fmla="*/ 67310 w 542999"/>
                    <a:gd name="connsiteY7" fmla="*/ 333375 h 773867"/>
                    <a:gd name="connsiteX8" fmla="*/ 32797 w 542999"/>
                    <a:gd name="connsiteY8" fmla="*/ 28912 h 773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2999" h="773867">
                      <a:moveTo>
                        <a:pt x="43632" y="0"/>
                      </a:moveTo>
                      <a:lnTo>
                        <a:pt x="56942" y="7429"/>
                      </a:lnTo>
                      <a:cubicBezTo>
                        <a:pt x="148803" y="53182"/>
                        <a:pt x="252535" y="94360"/>
                        <a:pt x="364328" y="127892"/>
                      </a:cubicBezTo>
                      <a:cubicBezTo>
                        <a:pt x="420225" y="144658"/>
                        <a:pt x="475491" y="158719"/>
                        <a:pt x="529518" y="170133"/>
                      </a:cubicBezTo>
                      <a:lnTo>
                        <a:pt x="542999" y="172385"/>
                      </a:lnTo>
                      <a:lnTo>
                        <a:pt x="541431" y="178274"/>
                      </a:lnTo>
                      <a:cubicBezTo>
                        <a:pt x="465157" y="407176"/>
                        <a:pt x="153503" y="745144"/>
                        <a:pt x="48545" y="771783"/>
                      </a:cubicBezTo>
                      <a:cubicBezTo>
                        <a:pt x="-71407" y="802227"/>
                        <a:pt x="68897" y="491689"/>
                        <a:pt x="67310" y="333375"/>
                      </a:cubicBezTo>
                      <a:cubicBezTo>
                        <a:pt x="66120" y="214640"/>
                        <a:pt x="20834" y="97372"/>
                        <a:pt x="32797" y="28912"/>
                      </a:cubicBezTo>
                      <a:close/>
                    </a:path>
                  </a:pathLst>
                </a:cu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51127F40-CBF5-4E95-9D06-F8B9CAE26F99}"/>
                    </a:ext>
                  </a:extLst>
                </p:cNvPr>
                <p:cNvSpPr/>
                <p:nvPr/>
              </p:nvSpPr>
              <p:spPr>
                <a:xfrm>
                  <a:off x="4276721" y="2903010"/>
                  <a:ext cx="3216279" cy="1130300"/>
                </a:xfrm>
                <a:custGeom>
                  <a:avLst/>
                  <a:gdLst>
                    <a:gd name="connsiteX0" fmla="*/ 1800925 w 3216279"/>
                    <a:gd name="connsiteY0" fmla="*/ 0 h 1130300"/>
                    <a:gd name="connsiteX1" fmla="*/ 3216279 w 3216279"/>
                    <a:gd name="connsiteY1" fmla="*/ 565150 h 1130300"/>
                    <a:gd name="connsiteX2" fmla="*/ 1800925 w 3216279"/>
                    <a:gd name="connsiteY2" fmla="*/ 1130300 h 1130300"/>
                    <a:gd name="connsiteX3" fmla="*/ 627291 w 3216279"/>
                    <a:gd name="connsiteY3" fmla="*/ 881131 h 1130300"/>
                    <a:gd name="connsiteX4" fmla="*/ 523535 w 3216279"/>
                    <a:gd name="connsiteY4" fmla="*/ 804802 h 1130300"/>
                    <a:gd name="connsiteX5" fmla="*/ 465141 w 3216279"/>
                    <a:gd name="connsiteY5" fmla="*/ 801548 h 1130300"/>
                    <a:gd name="connsiteX6" fmla="*/ 326785 w 3216279"/>
                    <a:gd name="connsiteY6" fmla="*/ 771516 h 1130300"/>
                    <a:gd name="connsiteX7" fmla="*/ 255169 w 3216279"/>
                    <a:gd name="connsiteY7" fmla="*/ 737238 h 1130300"/>
                    <a:gd name="connsiteX8" fmla="*/ 212771 w 3216279"/>
                    <a:gd name="connsiteY8" fmla="*/ 773838 h 1130300"/>
                    <a:gd name="connsiteX9" fmla="*/ 95992 w 3216279"/>
                    <a:gd name="connsiteY9" fmla="*/ 890027 h 1130300"/>
                    <a:gd name="connsiteX10" fmla="*/ 30115 w 3216279"/>
                    <a:gd name="connsiteY10" fmla="*/ 966259 h 1130300"/>
                    <a:gd name="connsiteX11" fmla="*/ 10499 w 3216279"/>
                    <a:gd name="connsiteY11" fmla="*/ 938618 h 1130300"/>
                    <a:gd name="connsiteX12" fmla="*/ 73345 w 3216279"/>
                    <a:gd name="connsiteY12" fmla="*/ 675738 h 1130300"/>
                    <a:gd name="connsiteX13" fmla="*/ 37150 w 3216279"/>
                    <a:gd name="connsiteY13" fmla="*/ 575594 h 1130300"/>
                    <a:gd name="connsiteX14" fmla="*/ 73345 w 3216279"/>
                    <a:gd name="connsiteY14" fmla="*/ 275159 h 1130300"/>
                    <a:gd name="connsiteX15" fmla="*/ 37150 w 3216279"/>
                    <a:gd name="connsiteY15" fmla="*/ 175015 h 1130300"/>
                    <a:gd name="connsiteX16" fmla="*/ 14529 w 3216279"/>
                    <a:gd name="connsiteY16" fmla="*/ 24798 h 1130300"/>
                    <a:gd name="connsiteX17" fmla="*/ 24799 w 3216279"/>
                    <a:gd name="connsiteY17" fmla="*/ 2439 h 1130300"/>
                    <a:gd name="connsiteX18" fmla="*/ 109584 w 3216279"/>
                    <a:gd name="connsiteY18" fmla="*/ 46486 h 1130300"/>
                    <a:gd name="connsiteX19" fmla="*/ 347573 w 3216279"/>
                    <a:gd name="connsiteY19" fmla="*/ 271460 h 1130300"/>
                    <a:gd name="connsiteX20" fmla="*/ 382329 w 3216279"/>
                    <a:gd name="connsiteY20" fmla="*/ 346728 h 1130300"/>
                    <a:gd name="connsiteX21" fmla="*/ 465141 w 3216279"/>
                    <a:gd name="connsiteY21" fmla="*/ 328753 h 1130300"/>
                    <a:gd name="connsiteX22" fmla="*/ 523535 w 3216279"/>
                    <a:gd name="connsiteY22" fmla="*/ 325498 h 1130300"/>
                    <a:gd name="connsiteX23" fmla="*/ 627291 w 3216279"/>
                    <a:gd name="connsiteY23" fmla="*/ 249169 h 1130300"/>
                    <a:gd name="connsiteX24" fmla="*/ 1800925 w 3216279"/>
                    <a:gd name="connsiteY24" fmla="*/ 0 h 113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216279" h="1130300">
                      <a:moveTo>
                        <a:pt x="1800925" y="0"/>
                      </a:moveTo>
                      <a:cubicBezTo>
                        <a:pt x="2582604" y="0"/>
                        <a:pt x="3216279" y="253026"/>
                        <a:pt x="3216279" y="565150"/>
                      </a:cubicBezTo>
                      <a:cubicBezTo>
                        <a:pt x="3216279" y="877274"/>
                        <a:pt x="2582604" y="1130300"/>
                        <a:pt x="1800925" y="1130300"/>
                      </a:cubicBezTo>
                      <a:cubicBezTo>
                        <a:pt x="1312376" y="1130300"/>
                        <a:pt x="881641" y="1031462"/>
                        <a:pt x="627291" y="881131"/>
                      </a:cubicBezTo>
                      <a:lnTo>
                        <a:pt x="523535" y="804802"/>
                      </a:lnTo>
                      <a:lnTo>
                        <a:pt x="465141" y="801548"/>
                      </a:lnTo>
                      <a:cubicBezTo>
                        <a:pt x="415420" y="795923"/>
                        <a:pt x="368779" y="785623"/>
                        <a:pt x="326785" y="771516"/>
                      </a:cubicBezTo>
                      <a:lnTo>
                        <a:pt x="255169" y="737238"/>
                      </a:lnTo>
                      <a:lnTo>
                        <a:pt x="212771" y="773838"/>
                      </a:lnTo>
                      <a:cubicBezTo>
                        <a:pt x="172773" y="810654"/>
                        <a:pt x="133799" y="849436"/>
                        <a:pt x="95992" y="890027"/>
                      </a:cubicBezTo>
                      <a:lnTo>
                        <a:pt x="30115" y="966259"/>
                      </a:lnTo>
                      <a:lnTo>
                        <a:pt x="10499" y="938618"/>
                      </a:lnTo>
                      <a:cubicBezTo>
                        <a:pt x="-30902" y="850992"/>
                        <a:pt x="62788" y="763365"/>
                        <a:pt x="73345" y="675738"/>
                      </a:cubicBezTo>
                      <a:cubicBezTo>
                        <a:pt x="77366" y="642356"/>
                        <a:pt x="69324" y="608975"/>
                        <a:pt x="37150" y="575594"/>
                      </a:cubicBezTo>
                      <a:cubicBezTo>
                        <a:pt x="-59367" y="475448"/>
                        <a:pt x="61280" y="375304"/>
                        <a:pt x="73345" y="275159"/>
                      </a:cubicBezTo>
                      <a:cubicBezTo>
                        <a:pt x="77366" y="241778"/>
                        <a:pt x="69324" y="208397"/>
                        <a:pt x="37150" y="175015"/>
                      </a:cubicBezTo>
                      <a:cubicBezTo>
                        <a:pt x="-11108" y="124943"/>
                        <a:pt x="-5076" y="74870"/>
                        <a:pt x="14529" y="24798"/>
                      </a:cubicBezTo>
                      <a:lnTo>
                        <a:pt x="24799" y="2439"/>
                      </a:lnTo>
                      <a:lnTo>
                        <a:pt x="109584" y="46486"/>
                      </a:lnTo>
                      <a:cubicBezTo>
                        <a:pt x="212846" y="108685"/>
                        <a:pt x="294782" y="185352"/>
                        <a:pt x="347573" y="271460"/>
                      </a:cubicBezTo>
                      <a:lnTo>
                        <a:pt x="382329" y="346728"/>
                      </a:lnTo>
                      <a:lnTo>
                        <a:pt x="465141" y="328753"/>
                      </a:lnTo>
                      <a:lnTo>
                        <a:pt x="523535" y="325498"/>
                      </a:lnTo>
                      <a:lnTo>
                        <a:pt x="627291" y="249169"/>
                      </a:lnTo>
                      <a:cubicBezTo>
                        <a:pt x="881641" y="98838"/>
                        <a:pt x="1312376" y="0"/>
                        <a:pt x="180092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430B8ABA-F717-4028-B024-AE721A3D3F33}"/>
                    </a:ext>
                  </a:extLst>
                </p:cNvPr>
                <p:cNvSpPr/>
                <p:nvPr/>
              </p:nvSpPr>
              <p:spPr>
                <a:xfrm rot="13677880">
                  <a:off x="5718175" y="3018949"/>
                  <a:ext cx="488255" cy="1868036"/>
                </a:xfrm>
                <a:prstGeom prst="moon">
                  <a:avLst>
                    <a:gd name="adj" fmla="val 75612"/>
                  </a:avLst>
                </a:pr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06765CB6-4A58-4E00-B66B-EEA5232DAC13}"/>
                    </a:ext>
                  </a:extLst>
                </p:cNvPr>
                <p:cNvSpPr/>
                <p:nvPr/>
              </p:nvSpPr>
              <p:spPr>
                <a:xfrm>
                  <a:off x="2748972" y="2781302"/>
                  <a:ext cx="1602049" cy="2290227"/>
                </a:xfrm>
                <a:custGeom>
                  <a:avLst/>
                  <a:gdLst>
                    <a:gd name="connsiteX0" fmla="*/ 979494 w 1602049"/>
                    <a:gd name="connsiteY0" fmla="*/ 0 h 2290227"/>
                    <a:gd name="connsiteX1" fmla="*/ 1527252 w 1602049"/>
                    <a:gd name="connsiteY1" fmla="*/ 109946 h 2290227"/>
                    <a:gd name="connsiteX2" fmla="*/ 1552548 w 1602049"/>
                    <a:gd name="connsiteY2" fmla="*/ 123087 h 2290227"/>
                    <a:gd name="connsiteX3" fmla="*/ 1542278 w 1602049"/>
                    <a:gd name="connsiteY3" fmla="*/ 145446 h 2290227"/>
                    <a:gd name="connsiteX4" fmla="*/ 1564899 w 1602049"/>
                    <a:gd name="connsiteY4" fmla="*/ 295663 h 2290227"/>
                    <a:gd name="connsiteX5" fmla="*/ 1601094 w 1602049"/>
                    <a:gd name="connsiteY5" fmla="*/ 395807 h 2290227"/>
                    <a:gd name="connsiteX6" fmla="*/ 1564899 w 1602049"/>
                    <a:gd name="connsiteY6" fmla="*/ 696242 h 2290227"/>
                    <a:gd name="connsiteX7" fmla="*/ 1601094 w 1602049"/>
                    <a:gd name="connsiteY7" fmla="*/ 796386 h 2290227"/>
                    <a:gd name="connsiteX8" fmla="*/ 1538248 w 1602049"/>
                    <a:gd name="connsiteY8" fmla="*/ 1059266 h 2290227"/>
                    <a:gd name="connsiteX9" fmla="*/ 1557864 w 1602049"/>
                    <a:gd name="connsiteY9" fmla="*/ 1086907 h 2290227"/>
                    <a:gd name="connsiteX10" fmla="*/ 1513958 w 1602049"/>
                    <a:gd name="connsiteY10" fmla="*/ 1137715 h 2290227"/>
                    <a:gd name="connsiteX11" fmla="*/ 1318773 w 1602049"/>
                    <a:gd name="connsiteY11" fmla="*/ 1420559 h 2290227"/>
                    <a:gd name="connsiteX12" fmla="*/ 1244609 w 1602049"/>
                    <a:gd name="connsiteY12" fmla="*/ 1555947 h 2290227"/>
                    <a:gd name="connsiteX13" fmla="*/ 1246423 w 1602049"/>
                    <a:gd name="connsiteY13" fmla="*/ 1556866 h 2290227"/>
                    <a:gd name="connsiteX14" fmla="*/ 1125981 w 1602049"/>
                    <a:gd name="connsiteY14" fmla="*/ 1758233 h 2290227"/>
                    <a:gd name="connsiteX15" fmla="*/ 0 w 1602049"/>
                    <a:gd name="connsiteY15" fmla="*/ 2227327 h 2290227"/>
                    <a:gd name="connsiteX16" fmla="*/ 725483 w 1602049"/>
                    <a:gd name="connsiteY16" fmla="*/ 1472336 h 2290227"/>
                    <a:gd name="connsiteX17" fmla="*/ 799645 w 1602049"/>
                    <a:gd name="connsiteY17" fmla="*/ 1336949 h 2290227"/>
                    <a:gd name="connsiteX18" fmla="*/ 797832 w 1602049"/>
                    <a:gd name="connsiteY18" fmla="*/ 1336030 h 2290227"/>
                    <a:gd name="connsiteX19" fmla="*/ 797833 w 1602049"/>
                    <a:gd name="connsiteY19" fmla="*/ 1336029 h 2290227"/>
                    <a:gd name="connsiteX20" fmla="*/ 836924 w 1602049"/>
                    <a:gd name="connsiteY20" fmla="*/ 1270672 h 2290227"/>
                    <a:gd name="connsiteX21" fmla="*/ 809175 w 1602049"/>
                    <a:gd name="connsiteY21" fmla="*/ 1278212 h 2290227"/>
                    <a:gd name="connsiteX22" fmla="*/ 638973 w 1602049"/>
                    <a:gd name="connsiteY22" fmla="*/ 1293018 h 2290227"/>
                    <a:gd name="connsiteX23" fmla="*/ 946238 w 1602049"/>
                    <a:gd name="connsiteY23" fmla="*/ 659176 h 2290227"/>
                    <a:gd name="connsiteX24" fmla="*/ 916297 w 1602049"/>
                    <a:gd name="connsiteY24" fmla="*/ 607383 h 2290227"/>
                    <a:gd name="connsiteX25" fmla="*/ 853897 w 1602049"/>
                    <a:gd name="connsiteY25" fmla="*/ 521114 h 2290227"/>
                    <a:gd name="connsiteX26" fmla="*/ 806644 w 1602049"/>
                    <a:gd name="connsiteY26" fmla="*/ 499994 h 2290227"/>
                    <a:gd name="connsiteX27" fmla="*/ 605916 w 1602049"/>
                    <a:gd name="connsiteY27" fmla="*/ 484082 h 2290227"/>
                    <a:gd name="connsiteX28" fmla="*/ 373143 w 1602049"/>
                    <a:gd name="connsiteY28" fmla="*/ 609598 h 2290227"/>
                    <a:gd name="connsiteX29" fmla="*/ 394953 w 1602049"/>
                    <a:gd name="connsiteY29" fmla="*/ 481011 h 2290227"/>
                    <a:gd name="connsiteX30" fmla="*/ 410681 w 1602049"/>
                    <a:gd name="connsiteY30" fmla="*/ 457370 h 2290227"/>
                    <a:gd name="connsiteX31" fmla="*/ 285497 w 1602049"/>
                    <a:gd name="connsiteY31" fmla="*/ 495975 h 2290227"/>
                    <a:gd name="connsiteX32" fmla="*/ 16898 w 1602049"/>
                    <a:gd name="connsiteY32" fmla="*/ 619125 h 2290227"/>
                    <a:gd name="connsiteX33" fmla="*/ 979494 w 1602049"/>
                    <a:gd name="connsiteY33" fmla="*/ 0 h 229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02049" h="2290227">
                      <a:moveTo>
                        <a:pt x="979494" y="0"/>
                      </a:moveTo>
                      <a:cubicBezTo>
                        <a:pt x="1183008" y="0"/>
                        <a:pt x="1371770" y="40622"/>
                        <a:pt x="1527252" y="109946"/>
                      </a:cubicBezTo>
                      <a:lnTo>
                        <a:pt x="1552548" y="123087"/>
                      </a:lnTo>
                      <a:lnTo>
                        <a:pt x="1542278" y="145446"/>
                      </a:lnTo>
                      <a:cubicBezTo>
                        <a:pt x="1522673" y="195518"/>
                        <a:pt x="1516641" y="245591"/>
                        <a:pt x="1564899" y="295663"/>
                      </a:cubicBezTo>
                      <a:cubicBezTo>
                        <a:pt x="1597073" y="329045"/>
                        <a:pt x="1605115" y="362426"/>
                        <a:pt x="1601094" y="395807"/>
                      </a:cubicBezTo>
                      <a:cubicBezTo>
                        <a:pt x="1589029" y="495952"/>
                        <a:pt x="1468382" y="596096"/>
                        <a:pt x="1564899" y="696242"/>
                      </a:cubicBezTo>
                      <a:cubicBezTo>
                        <a:pt x="1597073" y="729623"/>
                        <a:pt x="1605115" y="763004"/>
                        <a:pt x="1601094" y="796386"/>
                      </a:cubicBezTo>
                      <a:cubicBezTo>
                        <a:pt x="1590537" y="884013"/>
                        <a:pt x="1496847" y="971640"/>
                        <a:pt x="1538248" y="1059266"/>
                      </a:cubicBezTo>
                      <a:lnTo>
                        <a:pt x="1557864" y="1086907"/>
                      </a:lnTo>
                      <a:lnTo>
                        <a:pt x="1513958" y="1137715"/>
                      </a:lnTo>
                      <a:cubicBezTo>
                        <a:pt x="1443290" y="1225814"/>
                        <a:pt x="1377851" y="1320517"/>
                        <a:pt x="1318773" y="1420559"/>
                      </a:cubicBezTo>
                      <a:lnTo>
                        <a:pt x="1244609" y="1555947"/>
                      </a:lnTo>
                      <a:lnTo>
                        <a:pt x="1246423" y="1556866"/>
                      </a:lnTo>
                      <a:lnTo>
                        <a:pt x="1125981" y="1758233"/>
                      </a:lnTo>
                      <a:cubicBezTo>
                        <a:pt x="819516" y="2196241"/>
                        <a:pt x="348679" y="2403982"/>
                        <a:pt x="0" y="2227327"/>
                      </a:cubicBezTo>
                      <a:cubicBezTo>
                        <a:pt x="282252" y="2057922"/>
                        <a:pt x="536434" y="1792470"/>
                        <a:pt x="725483" y="1472336"/>
                      </a:cubicBezTo>
                      <a:lnTo>
                        <a:pt x="799645" y="1336949"/>
                      </a:lnTo>
                      <a:lnTo>
                        <a:pt x="797832" y="1336030"/>
                      </a:lnTo>
                      <a:lnTo>
                        <a:pt x="797833" y="1336029"/>
                      </a:lnTo>
                      <a:lnTo>
                        <a:pt x="836924" y="1270672"/>
                      </a:lnTo>
                      <a:lnTo>
                        <a:pt x="809175" y="1278212"/>
                      </a:lnTo>
                      <a:cubicBezTo>
                        <a:pt x="754774" y="1287877"/>
                        <a:pt x="697743" y="1293018"/>
                        <a:pt x="638973" y="1293018"/>
                      </a:cubicBezTo>
                      <a:cubicBezTo>
                        <a:pt x="936927" y="1138702"/>
                        <a:pt x="1039349" y="883115"/>
                        <a:pt x="946238" y="659176"/>
                      </a:cubicBezTo>
                      <a:lnTo>
                        <a:pt x="916297" y="607383"/>
                      </a:lnTo>
                      <a:lnTo>
                        <a:pt x="853897" y="521114"/>
                      </a:lnTo>
                      <a:lnTo>
                        <a:pt x="806644" y="499994"/>
                      </a:lnTo>
                      <a:cubicBezTo>
                        <a:pt x="743884" y="478336"/>
                        <a:pt x="674412" y="472612"/>
                        <a:pt x="605916" y="484082"/>
                      </a:cubicBezTo>
                      <a:cubicBezTo>
                        <a:pt x="514590" y="499375"/>
                        <a:pt x="431580" y="544136"/>
                        <a:pt x="373143" y="609598"/>
                      </a:cubicBezTo>
                      <a:cubicBezTo>
                        <a:pt x="365604" y="564582"/>
                        <a:pt x="374144" y="520159"/>
                        <a:pt x="394953" y="481011"/>
                      </a:cubicBezTo>
                      <a:lnTo>
                        <a:pt x="410681" y="457370"/>
                      </a:lnTo>
                      <a:lnTo>
                        <a:pt x="285497" y="495975"/>
                      </a:lnTo>
                      <a:cubicBezTo>
                        <a:pt x="189598" y="530008"/>
                        <a:pt x="99390" y="571225"/>
                        <a:pt x="16898" y="619125"/>
                      </a:cubicBezTo>
                      <a:cubicBezTo>
                        <a:pt x="16898" y="277192"/>
                        <a:pt x="447867" y="0"/>
                        <a:pt x="979494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BDF791E-6F57-40E7-B155-14C480EF1D37}"/>
                    </a:ext>
                  </a:extLst>
                </p:cNvPr>
                <p:cNvSpPr/>
                <p:nvPr/>
              </p:nvSpPr>
              <p:spPr>
                <a:xfrm>
                  <a:off x="4730159" y="3422492"/>
                  <a:ext cx="2762841" cy="609759"/>
                </a:xfrm>
                <a:custGeom>
                  <a:avLst/>
                  <a:gdLst>
                    <a:gd name="connsiteX0" fmla="*/ 271046 w 2762841"/>
                    <a:gd name="connsiteY0" fmla="*/ 1021 h 609759"/>
                    <a:gd name="connsiteX1" fmla="*/ 342839 w 2762841"/>
                    <a:gd name="connsiteY1" fmla="*/ 1318 h 609759"/>
                    <a:gd name="connsiteX2" fmla="*/ 643273 w 2762841"/>
                    <a:gd name="connsiteY2" fmla="*/ 37513 h 609759"/>
                    <a:gd name="connsiteX3" fmla="*/ 743418 w 2762841"/>
                    <a:gd name="connsiteY3" fmla="*/ 1318 h 609759"/>
                    <a:gd name="connsiteX4" fmla="*/ 1043852 w 2762841"/>
                    <a:gd name="connsiteY4" fmla="*/ 37513 h 609759"/>
                    <a:gd name="connsiteX5" fmla="*/ 1143996 w 2762841"/>
                    <a:gd name="connsiteY5" fmla="*/ 1318 h 609759"/>
                    <a:gd name="connsiteX6" fmla="*/ 1444431 w 2762841"/>
                    <a:gd name="connsiteY6" fmla="*/ 37513 h 609759"/>
                    <a:gd name="connsiteX7" fmla="*/ 1544575 w 2762841"/>
                    <a:gd name="connsiteY7" fmla="*/ 1318 h 609759"/>
                    <a:gd name="connsiteX8" fmla="*/ 1845009 w 2762841"/>
                    <a:gd name="connsiteY8" fmla="*/ 37513 h 609759"/>
                    <a:gd name="connsiteX9" fmla="*/ 1945154 w 2762841"/>
                    <a:gd name="connsiteY9" fmla="*/ 1318 h 609759"/>
                    <a:gd name="connsiteX10" fmla="*/ 2245588 w 2762841"/>
                    <a:gd name="connsiteY10" fmla="*/ 37513 h 609759"/>
                    <a:gd name="connsiteX11" fmla="*/ 2345733 w 2762841"/>
                    <a:gd name="connsiteY11" fmla="*/ 1318 h 609759"/>
                    <a:gd name="connsiteX12" fmla="*/ 2646167 w 2762841"/>
                    <a:gd name="connsiteY12" fmla="*/ 37513 h 609759"/>
                    <a:gd name="connsiteX13" fmla="*/ 2746311 w 2762841"/>
                    <a:gd name="connsiteY13" fmla="*/ 1318 h 609759"/>
                    <a:gd name="connsiteX14" fmla="*/ 2757711 w 2762841"/>
                    <a:gd name="connsiteY14" fmla="*/ 4044 h 609759"/>
                    <a:gd name="connsiteX15" fmla="*/ 2762841 w 2762841"/>
                    <a:gd name="connsiteY15" fmla="*/ 44609 h 609759"/>
                    <a:gd name="connsiteX16" fmla="*/ 1347487 w 2762841"/>
                    <a:gd name="connsiteY16" fmla="*/ 609759 h 609759"/>
                    <a:gd name="connsiteX17" fmla="*/ 173853 w 2762841"/>
                    <a:gd name="connsiteY17" fmla="*/ 360590 h 609759"/>
                    <a:gd name="connsiteX18" fmla="*/ 70097 w 2762841"/>
                    <a:gd name="connsiteY18" fmla="*/ 284261 h 609759"/>
                    <a:gd name="connsiteX19" fmla="*/ 11703 w 2762841"/>
                    <a:gd name="connsiteY19" fmla="*/ 281007 h 609759"/>
                    <a:gd name="connsiteX20" fmla="*/ 0 w 2762841"/>
                    <a:gd name="connsiteY20" fmla="*/ 278467 h 609759"/>
                    <a:gd name="connsiteX21" fmla="*/ 35049 w 2762841"/>
                    <a:gd name="connsiteY21" fmla="*/ 256267 h 609759"/>
                    <a:gd name="connsiteX22" fmla="*/ 166495 w 2762841"/>
                    <a:gd name="connsiteY22" fmla="*/ 83234 h 609759"/>
                    <a:gd name="connsiteX23" fmla="*/ 271046 w 2762841"/>
                    <a:gd name="connsiteY23" fmla="*/ 1021 h 609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841" h="609759">
                      <a:moveTo>
                        <a:pt x="271046" y="1021"/>
                      </a:moveTo>
                      <a:cubicBezTo>
                        <a:pt x="297257" y="2046"/>
                        <a:pt x="322973" y="3223"/>
                        <a:pt x="342839" y="1318"/>
                      </a:cubicBezTo>
                      <a:cubicBezTo>
                        <a:pt x="422302" y="-6302"/>
                        <a:pt x="543128" y="134030"/>
                        <a:pt x="643273" y="37513"/>
                      </a:cubicBezTo>
                      <a:cubicBezTo>
                        <a:pt x="676654" y="5339"/>
                        <a:pt x="710036" y="-2703"/>
                        <a:pt x="743418" y="1318"/>
                      </a:cubicBezTo>
                      <a:cubicBezTo>
                        <a:pt x="843562" y="13383"/>
                        <a:pt x="943707" y="134030"/>
                        <a:pt x="1043852" y="37513"/>
                      </a:cubicBezTo>
                      <a:cubicBezTo>
                        <a:pt x="1077234" y="5339"/>
                        <a:pt x="1110615" y="-2703"/>
                        <a:pt x="1143996" y="1318"/>
                      </a:cubicBezTo>
                      <a:cubicBezTo>
                        <a:pt x="1244141" y="13383"/>
                        <a:pt x="1344285" y="134030"/>
                        <a:pt x="1444431" y="37513"/>
                      </a:cubicBezTo>
                      <a:cubicBezTo>
                        <a:pt x="1477812" y="5339"/>
                        <a:pt x="1511193" y="-2703"/>
                        <a:pt x="1544575" y="1318"/>
                      </a:cubicBezTo>
                      <a:cubicBezTo>
                        <a:pt x="1644720" y="13383"/>
                        <a:pt x="1744864" y="134030"/>
                        <a:pt x="1845009" y="37513"/>
                      </a:cubicBezTo>
                      <a:cubicBezTo>
                        <a:pt x="1878391" y="5339"/>
                        <a:pt x="1911772" y="-2703"/>
                        <a:pt x="1945154" y="1318"/>
                      </a:cubicBezTo>
                      <a:cubicBezTo>
                        <a:pt x="2045298" y="13383"/>
                        <a:pt x="2145444" y="134030"/>
                        <a:pt x="2245588" y="37513"/>
                      </a:cubicBezTo>
                      <a:cubicBezTo>
                        <a:pt x="2278969" y="5339"/>
                        <a:pt x="2312351" y="-2703"/>
                        <a:pt x="2345733" y="1318"/>
                      </a:cubicBezTo>
                      <a:cubicBezTo>
                        <a:pt x="2445877" y="13383"/>
                        <a:pt x="2546022" y="134030"/>
                        <a:pt x="2646167" y="37513"/>
                      </a:cubicBezTo>
                      <a:cubicBezTo>
                        <a:pt x="2679549" y="5339"/>
                        <a:pt x="2712930" y="-2703"/>
                        <a:pt x="2746311" y="1318"/>
                      </a:cubicBezTo>
                      <a:lnTo>
                        <a:pt x="2757711" y="4044"/>
                      </a:lnTo>
                      <a:lnTo>
                        <a:pt x="2762841" y="44609"/>
                      </a:lnTo>
                      <a:cubicBezTo>
                        <a:pt x="2762841" y="356733"/>
                        <a:pt x="2129166" y="609759"/>
                        <a:pt x="1347487" y="609759"/>
                      </a:cubicBezTo>
                      <a:cubicBezTo>
                        <a:pt x="858938" y="609759"/>
                        <a:pt x="428203" y="510921"/>
                        <a:pt x="173853" y="360590"/>
                      </a:cubicBezTo>
                      <a:lnTo>
                        <a:pt x="70097" y="284261"/>
                      </a:lnTo>
                      <a:lnTo>
                        <a:pt x="11703" y="281007"/>
                      </a:lnTo>
                      <a:lnTo>
                        <a:pt x="0" y="278467"/>
                      </a:lnTo>
                      <a:lnTo>
                        <a:pt x="35049" y="256267"/>
                      </a:lnTo>
                      <a:cubicBezTo>
                        <a:pt x="124584" y="199224"/>
                        <a:pt x="204595" y="141229"/>
                        <a:pt x="166495" y="83234"/>
                      </a:cubicBezTo>
                      <a:cubicBezTo>
                        <a:pt x="109345" y="-3759"/>
                        <a:pt x="192416" y="-2054"/>
                        <a:pt x="271046" y="10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5118509-551E-4407-BBE1-6C93C0C76B71}"/>
                    </a:ext>
                  </a:extLst>
                </p:cNvPr>
                <p:cNvSpPr/>
                <p:nvPr/>
              </p:nvSpPr>
              <p:spPr>
                <a:xfrm>
                  <a:off x="4276721" y="2901951"/>
                  <a:ext cx="3211149" cy="966259"/>
                </a:xfrm>
                <a:custGeom>
                  <a:avLst/>
                  <a:gdLst>
                    <a:gd name="connsiteX0" fmla="*/ 1800925 w 3211149"/>
                    <a:gd name="connsiteY0" fmla="*/ 0 h 966259"/>
                    <a:gd name="connsiteX1" fmla="*/ 3208972 w 3211149"/>
                    <a:gd name="connsiteY1" fmla="*/ 507367 h 966259"/>
                    <a:gd name="connsiteX2" fmla="*/ 3211149 w 3211149"/>
                    <a:gd name="connsiteY2" fmla="*/ 524585 h 966259"/>
                    <a:gd name="connsiteX3" fmla="*/ 3199749 w 3211149"/>
                    <a:gd name="connsiteY3" fmla="*/ 521859 h 966259"/>
                    <a:gd name="connsiteX4" fmla="*/ 3099605 w 3211149"/>
                    <a:gd name="connsiteY4" fmla="*/ 558054 h 966259"/>
                    <a:gd name="connsiteX5" fmla="*/ 2799171 w 3211149"/>
                    <a:gd name="connsiteY5" fmla="*/ 521859 h 966259"/>
                    <a:gd name="connsiteX6" fmla="*/ 2699026 w 3211149"/>
                    <a:gd name="connsiteY6" fmla="*/ 558054 h 966259"/>
                    <a:gd name="connsiteX7" fmla="*/ 2398592 w 3211149"/>
                    <a:gd name="connsiteY7" fmla="*/ 521859 h 966259"/>
                    <a:gd name="connsiteX8" fmla="*/ 2298447 w 3211149"/>
                    <a:gd name="connsiteY8" fmla="*/ 558054 h 966259"/>
                    <a:gd name="connsiteX9" fmla="*/ 1998013 w 3211149"/>
                    <a:gd name="connsiteY9" fmla="*/ 521859 h 966259"/>
                    <a:gd name="connsiteX10" fmla="*/ 1897869 w 3211149"/>
                    <a:gd name="connsiteY10" fmla="*/ 558054 h 966259"/>
                    <a:gd name="connsiteX11" fmla="*/ 1597434 w 3211149"/>
                    <a:gd name="connsiteY11" fmla="*/ 521859 h 966259"/>
                    <a:gd name="connsiteX12" fmla="*/ 1497290 w 3211149"/>
                    <a:gd name="connsiteY12" fmla="*/ 558054 h 966259"/>
                    <a:gd name="connsiteX13" fmla="*/ 1196856 w 3211149"/>
                    <a:gd name="connsiteY13" fmla="*/ 521859 h 966259"/>
                    <a:gd name="connsiteX14" fmla="*/ 1096711 w 3211149"/>
                    <a:gd name="connsiteY14" fmla="*/ 558054 h 966259"/>
                    <a:gd name="connsiteX15" fmla="*/ 796277 w 3211149"/>
                    <a:gd name="connsiteY15" fmla="*/ 521859 h 966259"/>
                    <a:gd name="connsiteX16" fmla="*/ 619933 w 3211149"/>
                    <a:gd name="connsiteY16" fmla="*/ 603775 h 966259"/>
                    <a:gd name="connsiteX17" fmla="*/ 488487 w 3211149"/>
                    <a:gd name="connsiteY17" fmla="*/ 776808 h 966259"/>
                    <a:gd name="connsiteX18" fmla="*/ 453438 w 3211149"/>
                    <a:gd name="connsiteY18" fmla="*/ 799008 h 966259"/>
                    <a:gd name="connsiteX19" fmla="*/ 326785 w 3211149"/>
                    <a:gd name="connsiteY19" fmla="*/ 771516 h 966259"/>
                    <a:gd name="connsiteX20" fmla="*/ 255169 w 3211149"/>
                    <a:gd name="connsiteY20" fmla="*/ 737238 h 966259"/>
                    <a:gd name="connsiteX21" fmla="*/ 212771 w 3211149"/>
                    <a:gd name="connsiteY21" fmla="*/ 773838 h 966259"/>
                    <a:gd name="connsiteX22" fmla="*/ 95992 w 3211149"/>
                    <a:gd name="connsiteY22" fmla="*/ 890027 h 966259"/>
                    <a:gd name="connsiteX23" fmla="*/ 30115 w 3211149"/>
                    <a:gd name="connsiteY23" fmla="*/ 966259 h 966259"/>
                    <a:gd name="connsiteX24" fmla="*/ 10499 w 3211149"/>
                    <a:gd name="connsiteY24" fmla="*/ 938618 h 966259"/>
                    <a:gd name="connsiteX25" fmla="*/ 73345 w 3211149"/>
                    <a:gd name="connsiteY25" fmla="*/ 675738 h 966259"/>
                    <a:gd name="connsiteX26" fmla="*/ 37150 w 3211149"/>
                    <a:gd name="connsiteY26" fmla="*/ 575594 h 966259"/>
                    <a:gd name="connsiteX27" fmla="*/ 73345 w 3211149"/>
                    <a:gd name="connsiteY27" fmla="*/ 275159 h 966259"/>
                    <a:gd name="connsiteX28" fmla="*/ 37150 w 3211149"/>
                    <a:gd name="connsiteY28" fmla="*/ 175015 h 966259"/>
                    <a:gd name="connsiteX29" fmla="*/ 14529 w 3211149"/>
                    <a:gd name="connsiteY29" fmla="*/ 24798 h 966259"/>
                    <a:gd name="connsiteX30" fmla="*/ 24799 w 3211149"/>
                    <a:gd name="connsiteY30" fmla="*/ 2439 h 966259"/>
                    <a:gd name="connsiteX31" fmla="*/ 109584 w 3211149"/>
                    <a:gd name="connsiteY31" fmla="*/ 46486 h 966259"/>
                    <a:gd name="connsiteX32" fmla="*/ 347573 w 3211149"/>
                    <a:gd name="connsiteY32" fmla="*/ 271460 h 966259"/>
                    <a:gd name="connsiteX33" fmla="*/ 382329 w 3211149"/>
                    <a:gd name="connsiteY33" fmla="*/ 346728 h 966259"/>
                    <a:gd name="connsiteX34" fmla="*/ 465141 w 3211149"/>
                    <a:gd name="connsiteY34" fmla="*/ 328753 h 966259"/>
                    <a:gd name="connsiteX35" fmla="*/ 523535 w 3211149"/>
                    <a:gd name="connsiteY35" fmla="*/ 325498 h 966259"/>
                    <a:gd name="connsiteX36" fmla="*/ 627291 w 3211149"/>
                    <a:gd name="connsiteY36" fmla="*/ 249169 h 966259"/>
                    <a:gd name="connsiteX37" fmla="*/ 1800925 w 3211149"/>
                    <a:gd name="connsiteY37" fmla="*/ 0 h 9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211149" h="966259">
                      <a:moveTo>
                        <a:pt x="1800925" y="0"/>
                      </a:moveTo>
                      <a:cubicBezTo>
                        <a:pt x="2533749" y="0"/>
                        <a:pt x="3136492" y="222386"/>
                        <a:pt x="3208972" y="507367"/>
                      </a:cubicBezTo>
                      <a:lnTo>
                        <a:pt x="3211149" y="524585"/>
                      </a:lnTo>
                      <a:lnTo>
                        <a:pt x="3199749" y="521859"/>
                      </a:lnTo>
                      <a:cubicBezTo>
                        <a:pt x="3166368" y="517838"/>
                        <a:pt x="3132987" y="525880"/>
                        <a:pt x="3099605" y="558054"/>
                      </a:cubicBezTo>
                      <a:cubicBezTo>
                        <a:pt x="2999460" y="654571"/>
                        <a:pt x="2899315" y="533924"/>
                        <a:pt x="2799171" y="521859"/>
                      </a:cubicBezTo>
                      <a:cubicBezTo>
                        <a:pt x="2765789" y="517838"/>
                        <a:pt x="2732407" y="525880"/>
                        <a:pt x="2699026" y="558054"/>
                      </a:cubicBezTo>
                      <a:cubicBezTo>
                        <a:pt x="2598882" y="654571"/>
                        <a:pt x="2498736" y="533924"/>
                        <a:pt x="2398592" y="521859"/>
                      </a:cubicBezTo>
                      <a:cubicBezTo>
                        <a:pt x="2365210" y="517838"/>
                        <a:pt x="2331829" y="525880"/>
                        <a:pt x="2298447" y="558054"/>
                      </a:cubicBezTo>
                      <a:cubicBezTo>
                        <a:pt x="2198302" y="654571"/>
                        <a:pt x="2098158" y="533924"/>
                        <a:pt x="1998013" y="521859"/>
                      </a:cubicBezTo>
                      <a:cubicBezTo>
                        <a:pt x="1964631" y="517838"/>
                        <a:pt x="1931250" y="525880"/>
                        <a:pt x="1897869" y="558054"/>
                      </a:cubicBezTo>
                      <a:cubicBezTo>
                        <a:pt x="1797723" y="654571"/>
                        <a:pt x="1697579" y="533924"/>
                        <a:pt x="1597434" y="521859"/>
                      </a:cubicBezTo>
                      <a:cubicBezTo>
                        <a:pt x="1564053" y="517838"/>
                        <a:pt x="1530672" y="525880"/>
                        <a:pt x="1497290" y="558054"/>
                      </a:cubicBezTo>
                      <a:cubicBezTo>
                        <a:pt x="1397145" y="654571"/>
                        <a:pt x="1297000" y="533924"/>
                        <a:pt x="1196856" y="521859"/>
                      </a:cubicBezTo>
                      <a:cubicBezTo>
                        <a:pt x="1163474" y="517838"/>
                        <a:pt x="1130092" y="525880"/>
                        <a:pt x="1096711" y="558054"/>
                      </a:cubicBezTo>
                      <a:cubicBezTo>
                        <a:pt x="996566" y="654571"/>
                        <a:pt x="875740" y="514239"/>
                        <a:pt x="796277" y="521859"/>
                      </a:cubicBezTo>
                      <a:cubicBezTo>
                        <a:pt x="716814" y="529479"/>
                        <a:pt x="543733" y="487784"/>
                        <a:pt x="619933" y="603775"/>
                      </a:cubicBezTo>
                      <a:cubicBezTo>
                        <a:pt x="658033" y="661770"/>
                        <a:pt x="578022" y="719765"/>
                        <a:pt x="488487" y="776808"/>
                      </a:cubicBezTo>
                      <a:lnTo>
                        <a:pt x="453438" y="799008"/>
                      </a:lnTo>
                      <a:lnTo>
                        <a:pt x="326785" y="771516"/>
                      </a:lnTo>
                      <a:lnTo>
                        <a:pt x="255169" y="737238"/>
                      </a:lnTo>
                      <a:lnTo>
                        <a:pt x="212771" y="773838"/>
                      </a:lnTo>
                      <a:cubicBezTo>
                        <a:pt x="172773" y="810654"/>
                        <a:pt x="133799" y="849436"/>
                        <a:pt x="95992" y="890027"/>
                      </a:cubicBezTo>
                      <a:lnTo>
                        <a:pt x="30115" y="966259"/>
                      </a:lnTo>
                      <a:lnTo>
                        <a:pt x="10499" y="938618"/>
                      </a:lnTo>
                      <a:cubicBezTo>
                        <a:pt x="-30902" y="850992"/>
                        <a:pt x="62788" y="763365"/>
                        <a:pt x="73345" y="675738"/>
                      </a:cubicBezTo>
                      <a:cubicBezTo>
                        <a:pt x="77366" y="642356"/>
                        <a:pt x="69324" y="608975"/>
                        <a:pt x="37150" y="575594"/>
                      </a:cubicBezTo>
                      <a:cubicBezTo>
                        <a:pt x="-59367" y="475448"/>
                        <a:pt x="61280" y="375304"/>
                        <a:pt x="73345" y="275159"/>
                      </a:cubicBezTo>
                      <a:cubicBezTo>
                        <a:pt x="77366" y="241778"/>
                        <a:pt x="69324" y="208397"/>
                        <a:pt x="37150" y="175015"/>
                      </a:cubicBezTo>
                      <a:cubicBezTo>
                        <a:pt x="-11108" y="124943"/>
                        <a:pt x="-5076" y="74870"/>
                        <a:pt x="14529" y="24798"/>
                      </a:cubicBezTo>
                      <a:lnTo>
                        <a:pt x="24799" y="2439"/>
                      </a:lnTo>
                      <a:lnTo>
                        <a:pt x="109584" y="46486"/>
                      </a:lnTo>
                      <a:cubicBezTo>
                        <a:pt x="212846" y="108685"/>
                        <a:pt x="294782" y="185352"/>
                        <a:pt x="347573" y="271460"/>
                      </a:cubicBezTo>
                      <a:lnTo>
                        <a:pt x="382329" y="346728"/>
                      </a:lnTo>
                      <a:lnTo>
                        <a:pt x="465141" y="328753"/>
                      </a:lnTo>
                      <a:lnTo>
                        <a:pt x="523535" y="325498"/>
                      </a:lnTo>
                      <a:lnTo>
                        <a:pt x="627291" y="249169"/>
                      </a:lnTo>
                      <a:cubicBezTo>
                        <a:pt x="881641" y="98838"/>
                        <a:pt x="1312376" y="0"/>
                        <a:pt x="180092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" name="楕円 3087">
                  <a:extLst>
                    <a:ext uri="{FF2B5EF4-FFF2-40B4-BE49-F238E27FC236}">
                      <a16:creationId xmlns:a16="http://schemas.microsoft.com/office/drawing/2014/main" id="{994C250B-130B-405A-B6E9-472BA19FFD06}"/>
                    </a:ext>
                  </a:extLst>
                </p:cNvPr>
                <p:cNvSpPr/>
                <p:nvPr/>
              </p:nvSpPr>
              <p:spPr>
                <a:xfrm rot="1995866">
                  <a:off x="6363596" y="3701169"/>
                  <a:ext cx="252404" cy="909282"/>
                </a:xfrm>
                <a:custGeom>
                  <a:avLst/>
                  <a:gdLst>
                    <a:gd name="connsiteX0" fmla="*/ 0 w 246157"/>
                    <a:gd name="connsiteY0" fmla="*/ 421008 h 842016"/>
                    <a:gd name="connsiteX1" fmla="*/ 123079 w 246157"/>
                    <a:gd name="connsiteY1" fmla="*/ 0 h 842016"/>
                    <a:gd name="connsiteX2" fmla="*/ 246158 w 246157"/>
                    <a:gd name="connsiteY2" fmla="*/ 421008 h 842016"/>
                    <a:gd name="connsiteX3" fmla="*/ 123079 w 246157"/>
                    <a:gd name="connsiteY3" fmla="*/ 842016 h 842016"/>
                    <a:gd name="connsiteX4" fmla="*/ 0 w 246157"/>
                    <a:gd name="connsiteY4" fmla="*/ 421008 h 842016"/>
                    <a:gd name="connsiteX0" fmla="*/ 0 w 293689"/>
                    <a:gd name="connsiteY0" fmla="*/ 421008 h 842017"/>
                    <a:gd name="connsiteX1" fmla="*/ 123079 w 293689"/>
                    <a:gd name="connsiteY1" fmla="*/ 0 h 842017"/>
                    <a:gd name="connsiteX2" fmla="*/ 293689 w 293689"/>
                    <a:gd name="connsiteY2" fmla="*/ 424003 h 842017"/>
                    <a:gd name="connsiteX3" fmla="*/ 123079 w 293689"/>
                    <a:gd name="connsiteY3" fmla="*/ 842016 h 842017"/>
                    <a:gd name="connsiteX4" fmla="*/ 0 w 293689"/>
                    <a:gd name="connsiteY4" fmla="*/ 421008 h 842017"/>
                    <a:gd name="connsiteX0" fmla="*/ 1542 w 194032"/>
                    <a:gd name="connsiteY0" fmla="*/ 430570 h 842024"/>
                    <a:gd name="connsiteX1" fmla="*/ 23422 w 194032"/>
                    <a:gd name="connsiteY1" fmla="*/ 4 h 842024"/>
                    <a:gd name="connsiteX2" fmla="*/ 194032 w 194032"/>
                    <a:gd name="connsiteY2" fmla="*/ 424007 h 842024"/>
                    <a:gd name="connsiteX3" fmla="*/ 23422 w 194032"/>
                    <a:gd name="connsiteY3" fmla="*/ 842020 h 842024"/>
                    <a:gd name="connsiteX4" fmla="*/ 1542 w 194032"/>
                    <a:gd name="connsiteY4" fmla="*/ 430570 h 842024"/>
                    <a:gd name="connsiteX0" fmla="*/ 59914 w 252404"/>
                    <a:gd name="connsiteY0" fmla="*/ 430570 h 909282"/>
                    <a:gd name="connsiteX1" fmla="*/ 81794 w 252404"/>
                    <a:gd name="connsiteY1" fmla="*/ 4 h 909282"/>
                    <a:gd name="connsiteX2" fmla="*/ 252404 w 252404"/>
                    <a:gd name="connsiteY2" fmla="*/ 424007 h 909282"/>
                    <a:gd name="connsiteX3" fmla="*/ 8203 w 252404"/>
                    <a:gd name="connsiteY3" fmla="*/ 909280 h 909282"/>
                    <a:gd name="connsiteX4" fmla="*/ 59914 w 252404"/>
                    <a:gd name="connsiteY4" fmla="*/ 430570 h 9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404" h="909282">
                      <a:moveTo>
                        <a:pt x="59914" y="430570"/>
                      </a:moveTo>
                      <a:cubicBezTo>
                        <a:pt x="72179" y="279024"/>
                        <a:pt x="49712" y="1098"/>
                        <a:pt x="81794" y="4"/>
                      </a:cubicBezTo>
                      <a:cubicBezTo>
                        <a:pt x="113876" y="-1090"/>
                        <a:pt x="252404" y="191491"/>
                        <a:pt x="252404" y="424007"/>
                      </a:cubicBezTo>
                      <a:cubicBezTo>
                        <a:pt x="252404" y="656523"/>
                        <a:pt x="40285" y="908186"/>
                        <a:pt x="8203" y="909280"/>
                      </a:cubicBezTo>
                      <a:cubicBezTo>
                        <a:pt x="-23879" y="910374"/>
                        <a:pt x="47649" y="582116"/>
                        <a:pt x="59914" y="430570"/>
                      </a:cubicBezTo>
                      <a:close/>
                    </a:path>
                  </a:pathLst>
                </a:custGeom>
                <a:pattFill prst="wdUpDiag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月 246">
                  <a:extLst>
                    <a:ext uri="{FF2B5EF4-FFF2-40B4-BE49-F238E27FC236}">
                      <a16:creationId xmlns:a16="http://schemas.microsoft.com/office/drawing/2014/main" id="{9A74F9A3-82B4-405F-AACF-BD44E4D4B381}"/>
                    </a:ext>
                  </a:extLst>
                </p:cNvPr>
                <p:cNvSpPr/>
                <p:nvPr/>
              </p:nvSpPr>
              <p:spPr>
                <a:xfrm>
                  <a:off x="6789435" y="3343275"/>
                  <a:ext cx="149225" cy="42862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D31579CB-6554-4DC2-8364-70437795E04A}"/>
                    </a:ext>
                  </a:extLst>
                </p:cNvPr>
                <p:cNvSpPr/>
                <p:nvPr/>
              </p:nvSpPr>
              <p:spPr>
                <a:xfrm>
                  <a:off x="7169944" y="3374231"/>
                  <a:ext cx="223838" cy="22383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09C8414D-00C8-42DD-8C32-AF4391EAB452}"/>
                    </a:ext>
                  </a:extLst>
                </p:cNvPr>
                <p:cNvSpPr/>
                <p:nvPr/>
              </p:nvSpPr>
              <p:spPr>
                <a:xfrm>
                  <a:off x="7200901" y="3405188"/>
                  <a:ext cx="161924" cy="16192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8196EDC2-C558-423D-BB94-8A451C09B740}"/>
                    </a:ext>
                  </a:extLst>
                </p:cNvPr>
                <p:cNvSpPr/>
                <p:nvPr/>
              </p:nvSpPr>
              <p:spPr>
                <a:xfrm>
                  <a:off x="7238067" y="3426619"/>
                  <a:ext cx="118553" cy="1190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7CCC676D-F1A4-492A-A44F-0D8B9F57E4FE}"/>
              </a:ext>
            </a:extLst>
          </p:cNvPr>
          <p:cNvGrpSpPr/>
          <p:nvPr/>
        </p:nvGrpSpPr>
        <p:grpSpPr>
          <a:xfrm>
            <a:off x="687196" y="1181003"/>
            <a:ext cx="2664208" cy="1873373"/>
            <a:chOff x="3120008" y="3423342"/>
            <a:chExt cx="4148342" cy="2916962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54BDDE9B-43F8-49C8-B7D0-7D53592EE7C5}"/>
                </a:ext>
              </a:extLst>
            </p:cNvPr>
            <p:cNvGrpSpPr/>
            <p:nvPr/>
          </p:nvGrpSpPr>
          <p:grpSpPr>
            <a:xfrm>
              <a:off x="3768841" y="3423342"/>
              <a:ext cx="1083825" cy="2161704"/>
              <a:chOff x="3196010" y="3993173"/>
              <a:chExt cx="1125940" cy="2245702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FB679149-4C3C-4F4B-A9C6-89FAEE1F615E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DA16459-EA4A-412D-A57E-8BD2D3546E7D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978C8EE-83D0-401A-A0BF-E4DA539D6FD5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0395B1E5-5877-449C-B90C-88479F60FFE5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C2C993A-2D12-4777-B839-055D0E369A16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85CF821-94CE-484D-8DE5-57ABA06B61E0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3522059A-5431-466B-80A8-683640801D17}"/>
                </a:ext>
              </a:extLst>
            </p:cNvPr>
            <p:cNvGrpSpPr/>
            <p:nvPr/>
          </p:nvGrpSpPr>
          <p:grpSpPr>
            <a:xfrm>
              <a:off x="5396950" y="3441921"/>
              <a:ext cx="1032691" cy="2124462"/>
              <a:chOff x="4478081" y="3930343"/>
              <a:chExt cx="1113095" cy="2289870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63E5C95-8CD0-43EF-8DDE-96363F032A83}"/>
                  </a:ext>
                </a:extLst>
              </p:cNvPr>
              <p:cNvSpPr/>
              <p:nvPr/>
            </p:nvSpPr>
            <p:spPr>
              <a:xfrm>
                <a:off x="4489919" y="3930343"/>
                <a:ext cx="1101257" cy="2289870"/>
              </a:xfrm>
              <a:custGeom>
                <a:avLst/>
                <a:gdLst>
                  <a:gd name="connsiteX0" fmla="*/ 808234 w 2810331"/>
                  <a:gd name="connsiteY0" fmla="*/ 1151142 h 5843588"/>
                  <a:gd name="connsiteX1" fmla="*/ 804370 w 2810331"/>
                  <a:gd name="connsiteY1" fmla="*/ 1167253 h 5843588"/>
                  <a:gd name="connsiteX2" fmla="*/ 762730 w 2810331"/>
                  <a:gd name="connsiteY2" fmla="*/ 1273585 h 5843588"/>
                  <a:gd name="connsiteX3" fmla="*/ 569253 w 2810331"/>
                  <a:gd name="connsiteY3" fmla="*/ 1531799 h 5843588"/>
                  <a:gd name="connsiteX4" fmla="*/ 537350 w 2810331"/>
                  <a:gd name="connsiteY4" fmla="*/ 1554778 h 5843588"/>
                  <a:gd name="connsiteX5" fmla="*/ 546715 w 2810331"/>
                  <a:gd name="connsiteY5" fmla="*/ 1580198 h 5843588"/>
                  <a:gd name="connsiteX6" fmla="*/ 607675 w 2810331"/>
                  <a:gd name="connsiteY6" fmla="*/ 1625918 h 5843588"/>
                  <a:gd name="connsiteX7" fmla="*/ 706735 w 2810331"/>
                  <a:gd name="connsiteY7" fmla="*/ 1633538 h 5843588"/>
                  <a:gd name="connsiteX8" fmla="*/ 737215 w 2810331"/>
                  <a:gd name="connsiteY8" fmla="*/ 1694498 h 5843588"/>
                  <a:gd name="connsiteX9" fmla="*/ 821035 w 2810331"/>
                  <a:gd name="connsiteY9" fmla="*/ 1694498 h 5843588"/>
                  <a:gd name="connsiteX10" fmla="*/ 805795 w 2810331"/>
                  <a:gd name="connsiteY10" fmla="*/ 1580198 h 5843588"/>
                  <a:gd name="connsiteX11" fmla="*/ 828655 w 2810331"/>
                  <a:gd name="connsiteY11" fmla="*/ 1557338 h 5843588"/>
                  <a:gd name="connsiteX12" fmla="*/ 981055 w 2810331"/>
                  <a:gd name="connsiteY12" fmla="*/ 1435418 h 5843588"/>
                  <a:gd name="connsiteX13" fmla="*/ 1036731 w 2810331"/>
                  <a:gd name="connsiteY13" fmla="*/ 1370951 h 5843588"/>
                  <a:gd name="connsiteX14" fmla="*/ 1017250 w 2810331"/>
                  <a:gd name="connsiteY14" fmla="*/ 1364457 h 5843588"/>
                  <a:gd name="connsiteX15" fmla="*/ 938669 w 2810331"/>
                  <a:gd name="connsiteY15" fmla="*/ 1307307 h 5843588"/>
                  <a:gd name="connsiteX16" fmla="*/ 914856 w 2810331"/>
                  <a:gd name="connsiteY16" fmla="*/ 1240632 h 5843588"/>
                  <a:gd name="connsiteX17" fmla="*/ 833894 w 2810331"/>
                  <a:gd name="connsiteY17" fmla="*/ 1259682 h 5843588"/>
                  <a:gd name="connsiteX18" fmla="*/ 814844 w 2810331"/>
                  <a:gd name="connsiteY18" fmla="*/ 1309688 h 5843588"/>
                  <a:gd name="connsiteX19" fmla="*/ 800556 w 2810331"/>
                  <a:gd name="connsiteY19" fmla="*/ 1321594 h 5843588"/>
                  <a:gd name="connsiteX20" fmla="*/ 781506 w 2810331"/>
                  <a:gd name="connsiteY20" fmla="*/ 1307307 h 5843588"/>
                  <a:gd name="connsiteX21" fmla="*/ 798175 w 2810331"/>
                  <a:gd name="connsiteY21" fmla="*/ 1214438 h 5843588"/>
                  <a:gd name="connsiteX22" fmla="*/ 843419 w 2810331"/>
                  <a:gd name="connsiteY22" fmla="*/ 1190626 h 5843588"/>
                  <a:gd name="connsiteX23" fmla="*/ 869613 w 2810331"/>
                  <a:gd name="connsiteY23" fmla="*/ 1169194 h 5843588"/>
                  <a:gd name="connsiteX24" fmla="*/ 1567319 w 2810331"/>
                  <a:gd name="connsiteY24" fmla="*/ 0 h 5843588"/>
                  <a:gd name="connsiteX25" fmla="*/ 1734006 w 2810331"/>
                  <a:gd name="connsiteY25" fmla="*/ 19050 h 5843588"/>
                  <a:gd name="connsiteX26" fmla="*/ 1805444 w 2810331"/>
                  <a:gd name="connsiteY26" fmla="*/ 126207 h 5843588"/>
                  <a:gd name="connsiteX27" fmla="*/ 1853069 w 2810331"/>
                  <a:gd name="connsiteY27" fmla="*/ 214313 h 5843588"/>
                  <a:gd name="connsiteX28" fmla="*/ 1919744 w 2810331"/>
                  <a:gd name="connsiteY28" fmla="*/ 300038 h 5843588"/>
                  <a:gd name="connsiteX29" fmla="*/ 1879263 w 2810331"/>
                  <a:gd name="connsiteY29" fmla="*/ 302419 h 5843588"/>
                  <a:gd name="connsiteX30" fmla="*/ 1905456 w 2810331"/>
                  <a:gd name="connsiteY30" fmla="*/ 326232 h 5843588"/>
                  <a:gd name="connsiteX31" fmla="*/ 1867356 w 2810331"/>
                  <a:gd name="connsiteY31" fmla="*/ 321469 h 5843588"/>
                  <a:gd name="connsiteX32" fmla="*/ 1891169 w 2810331"/>
                  <a:gd name="connsiteY32" fmla="*/ 392907 h 5843588"/>
                  <a:gd name="connsiteX33" fmla="*/ 1926888 w 2810331"/>
                  <a:gd name="connsiteY33" fmla="*/ 504826 h 5843588"/>
                  <a:gd name="connsiteX34" fmla="*/ 1926888 w 2810331"/>
                  <a:gd name="connsiteY34" fmla="*/ 535782 h 5843588"/>
                  <a:gd name="connsiteX35" fmla="*/ 1922125 w 2810331"/>
                  <a:gd name="connsiteY35" fmla="*/ 583407 h 5843588"/>
                  <a:gd name="connsiteX36" fmla="*/ 1912600 w 2810331"/>
                  <a:gd name="connsiteY36" fmla="*/ 666751 h 5843588"/>
                  <a:gd name="connsiteX37" fmla="*/ 1891169 w 2810331"/>
                  <a:gd name="connsiteY37" fmla="*/ 695326 h 5843588"/>
                  <a:gd name="connsiteX38" fmla="*/ 1898313 w 2810331"/>
                  <a:gd name="connsiteY38" fmla="*/ 733426 h 5843588"/>
                  <a:gd name="connsiteX39" fmla="*/ 1932764 w 2810331"/>
                  <a:gd name="connsiteY39" fmla="*/ 766311 h 5843588"/>
                  <a:gd name="connsiteX40" fmla="*/ 2009755 w 2810331"/>
                  <a:gd name="connsiteY40" fmla="*/ 741998 h 5843588"/>
                  <a:gd name="connsiteX41" fmla="*/ 2139295 w 2810331"/>
                  <a:gd name="connsiteY41" fmla="*/ 856298 h 5843588"/>
                  <a:gd name="connsiteX42" fmla="*/ 2200255 w 2810331"/>
                  <a:gd name="connsiteY42" fmla="*/ 848678 h 5843588"/>
                  <a:gd name="connsiteX43" fmla="*/ 2390755 w 2810331"/>
                  <a:gd name="connsiteY43" fmla="*/ 841058 h 5843588"/>
                  <a:gd name="connsiteX44" fmla="*/ 2459335 w 2810331"/>
                  <a:gd name="connsiteY44" fmla="*/ 886778 h 5843588"/>
                  <a:gd name="connsiteX45" fmla="*/ 2489815 w 2810331"/>
                  <a:gd name="connsiteY45" fmla="*/ 1054418 h 5843588"/>
                  <a:gd name="connsiteX46" fmla="*/ 2520295 w 2810331"/>
                  <a:gd name="connsiteY46" fmla="*/ 1404938 h 5843588"/>
                  <a:gd name="connsiteX47" fmla="*/ 2482195 w 2810331"/>
                  <a:gd name="connsiteY47" fmla="*/ 1633538 h 5843588"/>
                  <a:gd name="connsiteX48" fmla="*/ 2604115 w 2810331"/>
                  <a:gd name="connsiteY48" fmla="*/ 1694498 h 5843588"/>
                  <a:gd name="connsiteX49" fmla="*/ 2604115 w 2810331"/>
                  <a:gd name="connsiteY49" fmla="*/ 1770698 h 5843588"/>
                  <a:gd name="connsiteX50" fmla="*/ 2718415 w 2810331"/>
                  <a:gd name="connsiteY50" fmla="*/ 2197418 h 5843588"/>
                  <a:gd name="connsiteX51" fmla="*/ 2604115 w 2810331"/>
                  <a:gd name="connsiteY51" fmla="*/ 2212658 h 5843588"/>
                  <a:gd name="connsiteX52" fmla="*/ 2505055 w 2810331"/>
                  <a:gd name="connsiteY52" fmla="*/ 2265998 h 5843588"/>
                  <a:gd name="connsiteX53" fmla="*/ 2413615 w 2810331"/>
                  <a:gd name="connsiteY53" fmla="*/ 2342198 h 5843588"/>
                  <a:gd name="connsiteX54" fmla="*/ 2421235 w 2810331"/>
                  <a:gd name="connsiteY54" fmla="*/ 2517458 h 5843588"/>
                  <a:gd name="connsiteX55" fmla="*/ 2451715 w 2810331"/>
                  <a:gd name="connsiteY55" fmla="*/ 2723198 h 5843588"/>
                  <a:gd name="connsiteX56" fmla="*/ 2413615 w 2810331"/>
                  <a:gd name="connsiteY56" fmla="*/ 2944178 h 5843588"/>
                  <a:gd name="connsiteX57" fmla="*/ 2200255 w 2810331"/>
                  <a:gd name="connsiteY57" fmla="*/ 3530918 h 5843588"/>
                  <a:gd name="connsiteX58" fmla="*/ 2063095 w 2810331"/>
                  <a:gd name="connsiteY58" fmla="*/ 3721418 h 5843588"/>
                  <a:gd name="connsiteX59" fmla="*/ 2078335 w 2810331"/>
                  <a:gd name="connsiteY59" fmla="*/ 3805238 h 5843588"/>
                  <a:gd name="connsiteX60" fmla="*/ 2017375 w 2810331"/>
                  <a:gd name="connsiteY60" fmla="*/ 3866198 h 5843588"/>
                  <a:gd name="connsiteX61" fmla="*/ 2078335 w 2810331"/>
                  <a:gd name="connsiteY61" fmla="*/ 3980498 h 5843588"/>
                  <a:gd name="connsiteX62" fmla="*/ 2192635 w 2810331"/>
                  <a:gd name="connsiteY62" fmla="*/ 4102418 h 5843588"/>
                  <a:gd name="connsiteX63" fmla="*/ 2573635 w 2810331"/>
                  <a:gd name="connsiteY63" fmla="*/ 4712018 h 5843588"/>
                  <a:gd name="connsiteX64" fmla="*/ 2560989 w 2810331"/>
                  <a:gd name="connsiteY64" fmla="*/ 4737311 h 5843588"/>
                  <a:gd name="connsiteX65" fmla="*/ 2565063 w 2810331"/>
                  <a:gd name="connsiteY65" fmla="*/ 4733926 h 5843588"/>
                  <a:gd name="connsiteX66" fmla="*/ 2598400 w 2810331"/>
                  <a:gd name="connsiteY66" fmla="*/ 4714876 h 5843588"/>
                  <a:gd name="connsiteX67" fmla="*/ 2612688 w 2810331"/>
                  <a:gd name="connsiteY67" fmla="*/ 4698207 h 5843588"/>
                  <a:gd name="connsiteX68" fmla="*/ 2634119 w 2810331"/>
                  <a:gd name="connsiteY68" fmla="*/ 4702969 h 5843588"/>
                  <a:gd name="connsiteX69" fmla="*/ 2688888 w 2810331"/>
                  <a:gd name="connsiteY69" fmla="*/ 4779169 h 5843588"/>
                  <a:gd name="connsiteX70" fmla="*/ 2703175 w 2810331"/>
                  <a:gd name="connsiteY70" fmla="*/ 4800601 h 5843588"/>
                  <a:gd name="connsiteX71" fmla="*/ 2776994 w 2810331"/>
                  <a:gd name="connsiteY71" fmla="*/ 4902994 h 5843588"/>
                  <a:gd name="connsiteX72" fmla="*/ 2788900 w 2810331"/>
                  <a:gd name="connsiteY72" fmla="*/ 4919663 h 5843588"/>
                  <a:gd name="connsiteX73" fmla="*/ 2810331 w 2810331"/>
                  <a:gd name="connsiteY73" fmla="*/ 4972051 h 5843588"/>
                  <a:gd name="connsiteX74" fmla="*/ 2781756 w 2810331"/>
                  <a:gd name="connsiteY74" fmla="*/ 5053013 h 5843588"/>
                  <a:gd name="connsiteX75" fmla="*/ 2624594 w 2810331"/>
                  <a:gd name="connsiteY75" fmla="*/ 5193507 h 5843588"/>
                  <a:gd name="connsiteX76" fmla="*/ 2462669 w 2810331"/>
                  <a:gd name="connsiteY76" fmla="*/ 5298282 h 5843588"/>
                  <a:gd name="connsiteX77" fmla="*/ 2362656 w 2810331"/>
                  <a:gd name="connsiteY77" fmla="*/ 5376863 h 5843588"/>
                  <a:gd name="connsiteX78" fmla="*/ 2298363 w 2810331"/>
                  <a:gd name="connsiteY78" fmla="*/ 5360194 h 5843588"/>
                  <a:gd name="connsiteX79" fmla="*/ 2274550 w 2810331"/>
                  <a:gd name="connsiteY79" fmla="*/ 5334001 h 5843588"/>
                  <a:gd name="connsiteX80" fmla="*/ 2284075 w 2810331"/>
                  <a:gd name="connsiteY80" fmla="*/ 5243513 h 5843588"/>
                  <a:gd name="connsiteX81" fmla="*/ 2298363 w 2810331"/>
                  <a:gd name="connsiteY81" fmla="*/ 5162551 h 5843588"/>
                  <a:gd name="connsiteX82" fmla="*/ 2336463 w 2810331"/>
                  <a:gd name="connsiteY82" fmla="*/ 5117307 h 5843588"/>
                  <a:gd name="connsiteX83" fmla="*/ 2350750 w 2810331"/>
                  <a:gd name="connsiteY83" fmla="*/ 5079207 h 5843588"/>
                  <a:gd name="connsiteX84" fmla="*/ 2355513 w 2810331"/>
                  <a:gd name="connsiteY84" fmla="*/ 5050632 h 5843588"/>
                  <a:gd name="connsiteX85" fmla="*/ 2387127 w 2810331"/>
                  <a:gd name="connsiteY85" fmla="*/ 4942042 h 5843588"/>
                  <a:gd name="connsiteX86" fmla="*/ 2085955 w 2810331"/>
                  <a:gd name="connsiteY86" fmla="*/ 5153978 h 5843588"/>
                  <a:gd name="connsiteX87" fmla="*/ 1935068 w 2810331"/>
                  <a:gd name="connsiteY87" fmla="*/ 5240658 h 5843588"/>
                  <a:gd name="connsiteX88" fmla="*/ 1938794 w 2810331"/>
                  <a:gd name="connsiteY88" fmla="*/ 5512594 h 5843588"/>
                  <a:gd name="connsiteX89" fmla="*/ 1943556 w 2810331"/>
                  <a:gd name="connsiteY89" fmla="*/ 5619751 h 5843588"/>
                  <a:gd name="connsiteX90" fmla="*/ 1960225 w 2810331"/>
                  <a:gd name="connsiteY90" fmla="*/ 5698332 h 5843588"/>
                  <a:gd name="connsiteX91" fmla="*/ 1972131 w 2810331"/>
                  <a:gd name="connsiteY91" fmla="*/ 5731669 h 5843588"/>
                  <a:gd name="connsiteX92" fmla="*/ 1967369 w 2810331"/>
                  <a:gd name="connsiteY92" fmla="*/ 5760244 h 5843588"/>
                  <a:gd name="connsiteX93" fmla="*/ 1919744 w 2810331"/>
                  <a:gd name="connsiteY93" fmla="*/ 5795963 h 5843588"/>
                  <a:gd name="connsiteX94" fmla="*/ 1850688 w 2810331"/>
                  <a:gd name="connsiteY94" fmla="*/ 5819776 h 5843588"/>
                  <a:gd name="connsiteX95" fmla="*/ 1629231 w 2810331"/>
                  <a:gd name="connsiteY95" fmla="*/ 5836444 h 5843588"/>
                  <a:gd name="connsiteX96" fmla="*/ 1603038 w 2810331"/>
                  <a:gd name="connsiteY96" fmla="*/ 5838826 h 5843588"/>
                  <a:gd name="connsiteX97" fmla="*/ 1593513 w 2810331"/>
                  <a:gd name="connsiteY97" fmla="*/ 5843588 h 5843588"/>
                  <a:gd name="connsiteX98" fmla="*/ 1524456 w 2810331"/>
                  <a:gd name="connsiteY98" fmla="*/ 5812632 h 5843588"/>
                  <a:gd name="connsiteX99" fmla="*/ 1503025 w 2810331"/>
                  <a:gd name="connsiteY99" fmla="*/ 5776913 h 5843588"/>
                  <a:gd name="connsiteX100" fmla="*/ 1517313 w 2810331"/>
                  <a:gd name="connsiteY100" fmla="*/ 5745957 h 5843588"/>
                  <a:gd name="connsiteX101" fmla="*/ 1550650 w 2810331"/>
                  <a:gd name="connsiteY101" fmla="*/ 5679282 h 5843588"/>
                  <a:gd name="connsiteX102" fmla="*/ 1603038 w 2810331"/>
                  <a:gd name="connsiteY102" fmla="*/ 5641182 h 5843588"/>
                  <a:gd name="connsiteX103" fmla="*/ 1626850 w 2810331"/>
                  <a:gd name="connsiteY103" fmla="*/ 5617369 h 5843588"/>
                  <a:gd name="connsiteX104" fmla="*/ 1660188 w 2810331"/>
                  <a:gd name="connsiteY104" fmla="*/ 5607844 h 5843588"/>
                  <a:gd name="connsiteX105" fmla="*/ 1710194 w 2810331"/>
                  <a:gd name="connsiteY105" fmla="*/ 5595938 h 5843588"/>
                  <a:gd name="connsiteX106" fmla="*/ 1764963 w 2810331"/>
                  <a:gd name="connsiteY106" fmla="*/ 5555457 h 5843588"/>
                  <a:gd name="connsiteX107" fmla="*/ 1734443 w 2810331"/>
                  <a:gd name="connsiteY107" fmla="*/ 5355911 h 5843588"/>
                  <a:gd name="connsiteX108" fmla="*/ 1727815 w 2810331"/>
                  <a:gd name="connsiteY108" fmla="*/ 5359718 h 5843588"/>
                  <a:gd name="connsiteX109" fmla="*/ 1430635 w 2810331"/>
                  <a:gd name="connsiteY109" fmla="*/ 5435918 h 5843588"/>
                  <a:gd name="connsiteX110" fmla="*/ 1339195 w 2810331"/>
                  <a:gd name="connsiteY110" fmla="*/ 5405438 h 5843588"/>
                  <a:gd name="connsiteX111" fmla="*/ 1339195 w 2810331"/>
                  <a:gd name="connsiteY111" fmla="*/ 5268278 h 5843588"/>
                  <a:gd name="connsiteX112" fmla="*/ 1354435 w 2810331"/>
                  <a:gd name="connsiteY112" fmla="*/ 5009198 h 5843588"/>
                  <a:gd name="connsiteX113" fmla="*/ 1339195 w 2810331"/>
                  <a:gd name="connsiteY113" fmla="*/ 4712018 h 5843588"/>
                  <a:gd name="connsiteX114" fmla="*/ 1316335 w 2810331"/>
                  <a:gd name="connsiteY114" fmla="*/ 4635818 h 5843588"/>
                  <a:gd name="connsiteX115" fmla="*/ 1224895 w 2810331"/>
                  <a:gd name="connsiteY115" fmla="*/ 4384358 h 5843588"/>
                  <a:gd name="connsiteX116" fmla="*/ 1209655 w 2810331"/>
                  <a:gd name="connsiteY116" fmla="*/ 4132898 h 5843588"/>
                  <a:gd name="connsiteX117" fmla="*/ 1278235 w 2810331"/>
                  <a:gd name="connsiteY117" fmla="*/ 3858578 h 5843588"/>
                  <a:gd name="connsiteX118" fmla="*/ 1301095 w 2810331"/>
                  <a:gd name="connsiteY118" fmla="*/ 3607118 h 5843588"/>
                  <a:gd name="connsiteX119" fmla="*/ 1308715 w 2810331"/>
                  <a:gd name="connsiteY119" fmla="*/ 3157538 h 5843588"/>
                  <a:gd name="connsiteX120" fmla="*/ 1308715 w 2810331"/>
                  <a:gd name="connsiteY120" fmla="*/ 3081338 h 5843588"/>
                  <a:gd name="connsiteX121" fmla="*/ 1377295 w 2810331"/>
                  <a:gd name="connsiteY121" fmla="*/ 2677478 h 5843588"/>
                  <a:gd name="connsiteX122" fmla="*/ 1453495 w 2810331"/>
                  <a:gd name="connsiteY122" fmla="*/ 2433638 h 5843588"/>
                  <a:gd name="connsiteX123" fmla="*/ 1476355 w 2810331"/>
                  <a:gd name="connsiteY123" fmla="*/ 2166938 h 5843588"/>
                  <a:gd name="connsiteX124" fmla="*/ 1438255 w 2810331"/>
                  <a:gd name="connsiteY124" fmla="*/ 1923098 h 5843588"/>
                  <a:gd name="connsiteX125" fmla="*/ 1339195 w 2810331"/>
                  <a:gd name="connsiteY125" fmla="*/ 2136458 h 5843588"/>
                  <a:gd name="connsiteX126" fmla="*/ 1278235 w 2810331"/>
                  <a:gd name="connsiteY126" fmla="*/ 2128838 h 5843588"/>
                  <a:gd name="connsiteX127" fmla="*/ 1301095 w 2810331"/>
                  <a:gd name="connsiteY127" fmla="*/ 2281238 h 5843588"/>
                  <a:gd name="connsiteX128" fmla="*/ 1247755 w 2810331"/>
                  <a:gd name="connsiteY128" fmla="*/ 2555558 h 5843588"/>
                  <a:gd name="connsiteX129" fmla="*/ 1217275 w 2810331"/>
                  <a:gd name="connsiteY129" fmla="*/ 2608898 h 5843588"/>
                  <a:gd name="connsiteX130" fmla="*/ 1087735 w 2810331"/>
                  <a:gd name="connsiteY130" fmla="*/ 2654618 h 5843588"/>
                  <a:gd name="connsiteX131" fmla="*/ 775315 w 2810331"/>
                  <a:gd name="connsiteY131" fmla="*/ 2654618 h 5843588"/>
                  <a:gd name="connsiteX132" fmla="*/ 432415 w 2810331"/>
                  <a:gd name="connsiteY132" fmla="*/ 2639378 h 5843588"/>
                  <a:gd name="connsiteX133" fmla="*/ 318115 w 2810331"/>
                  <a:gd name="connsiteY133" fmla="*/ 2509838 h 5843588"/>
                  <a:gd name="connsiteX134" fmla="*/ 394315 w 2810331"/>
                  <a:gd name="connsiteY134" fmla="*/ 2357438 h 5843588"/>
                  <a:gd name="connsiteX135" fmla="*/ 394315 w 2810331"/>
                  <a:gd name="connsiteY135" fmla="*/ 2220278 h 5843588"/>
                  <a:gd name="connsiteX136" fmla="*/ 462895 w 2810331"/>
                  <a:gd name="connsiteY136" fmla="*/ 2052638 h 5843588"/>
                  <a:gd name="connsiteX137" fmla="*/ 539095 w 2810331"/>
                  <a:gd name="connsiteY137" fmla="*/ 1869758 h 5843588"/>
                  <a:gd name="connsiteX138" fmla="*/ 500995 w 2810331"/>
                  <a:gd name="connsiteY138" fmla="*/ 1824038 h 5843588"/>
                  <a:gd name="connsiteX139" fmla="*/ 508615 w 2810331"/>
                  <a:gd name="connsiteY139" fmla="*/ 1732598 h 5843588"/>
                  <a:gd name="connsiteX140" fmla="*/ 398953 w 2810331"/>
                  <a:gd name="connsiteY140" fmla="*/ 1629202 h 5843588"/>
                  <a:gd name="connsiteX141" fmla="*/ 330861 w 2810331"/>
                  <a:gd name="connsiteY141" fmla="*/ 1645805 h 5843588"/>
                  <a:gd name="connsiteX142" fmla="*/ 178314 w 2810331"/>
                  <a:gd name="connsiteY142" fmla="*/ 1622960 h 5843588"/>
                  <a:gd name="connsiteX143" fmla="*/ 76320 w 2810331"/>
                  <a:gd name="connsiteY143" fmla="*/ 949757 h 5843588"/>
                  <a:gd name="connsiteX144" fmla="*/ 660736 w 2810331"/>
                  <a:gd name="connsiteY144" fmla="*/ 600382 h 5843588"/>
                  <a:gd name="connsiteX145" fmla="*/ 838979 w 2810331"/>
                  <a:gd name="connsiteY145" fmla="*/ 960066 h 5843588"/>
                  <a:gd name="connsiteX146" fmla="*/ 836495 w 2810331"/>
                  <a:gd name="connsiteY146" fmla="*/ 987167 h 5843588"/>
                  <a:gd name="connsiteX147" fmla="*/ 938669 w 2810331"/>
                  <a:gd name="connsiteY147" fmla="*/ 1014413 h 5843588"/>
                  <a:gd name="connsiteX148" fmla="*/ 1014869 w 2810331"/>
                  <a:gd name="connsiteY148" fmla="*/ 1057276 h 5843588"/>
                  <a:gd name="connsiteX149" fmla="*/ 1129270 w 2810331"/>
                  <a:gd name="connsiteY149" fmla="*/ 1263198 h 5843588"/>
                  <a:gd name="connsiteX150" fmla="*/ 1217275 w 2810331"/>
                  <a:gd name="connsiteY150" fmla="*/ 1145858 h 5843588"/>
                  <a:gd name="connsiteX151" fmla="*/ 1316335 w 2810331"/>
                  <a:gd name="connsiteY151" fmla="*/ 1062038 h 5843588"/>
                  <a:gd name="connsiteX152" fmla="*/ 1567795 w 2810331"/>
                  <a:gd name="connsiteY152" fmla="*/ 993458 h 5843588"/>
                  <a:gd name="connsiteX153" fmla="*/ 1567795 w 2810331"/>
                  <a:gd name="connsiteY153" fmla="*/ 917258 h 5843588"/>
                  <a:gd name="connsiteX154" fmla="*/ 1583035 w 2810331"/>
                  <a:gd name="connsiteY154" fmla="*/ 879158 h 5843588"/>
                  <a:gd name="connsiteX155" fmla="*/ 1640389 w 2810331"/>
                  <a:gd name="connsiteY155" fmla="*/ 844746 h 5843588"/>
                  <a:gd name="connsiteX156" fmla="*/ 1636375 w 2810331"/>
                  <a:gd name="connsiteY156" fmla="*/ 809626 h 5843588"/>
                  <a:gd name="connsiteX157" fmla="*/ 1614944 w 2810331"/>
                  <a:gd name="connsiteY157" fmla="*/ 759619 h 5843588"/>
                  <a:gd name="connsiteX158" fmla="*/ 1541125 w 2810331"/>
                  <a:gd name="connsiteY158" fmla="*/ 852488 h 5843588"/>
                  <a:gd name="connsiteX159" fmla="*/ 1538744 w 2810331"/>
                  <a:gd name="connsiteY159" fmla="*/ 809626 h 5843588"/>
                  <a:gd name="connsiteX160" fmla="*/ 1493500 w 2810331"/>
                  <a:gd name="connsiteY160" fmla="*/ 857251 h 5843588"/>
                  <a:gd name="connsiteX161" fmla="*/ 1514931 w 2810331"/>
                  <a:gd name="connsiteY161" fmla="*/ 800101 h 5843588"/>
                  <a:gd name="connsiteX162" fmla="*/ 1514931 w 2810331"/>
                  <a:gd name="connsiteY162" fmla="*/ 771526 h 5843588"/>
                  <a:gd name="connsiteX163" fmla="*/ 1510169 w 2810331"/>
                  <a:gd name="connsiteY163" fmla="*/ 735807 h 5843588"/>
                  <a:gd name="connsiteX164" fmla="*/ 1488738 w 2810331"/>
                  <a:gd name="connsiteY164" fmla="*/ 719138 h 5843588"/>
                  <a:gd name="connsiteX165" fmla="*/ 1460163 w 2810331"/>
                  <a:gd name="connsiteY165" fmla="*/ 704851 h 5843588"/>
                  <a:gd name="connsiteX166" fmla="*/ 1407775 w 2810331"/>
                  <a:gd name="connsiteY166" fmla="*/ 671513 h 5843588"/>
                  <a:gd name="connsiteX167" fmla="*/ 1388725 w 2810331"/>
                  <a:gd name="connsiteY167" fmla="*/ 642938 h 5843588"/>
                  <a:gd name="connsiteX168" fmla="*/ 1355388 w 2810331"/>
                  <a:gd name="connsiteY168" fmla="*/ 607219 h 5843588"/>
                  <a:gd name="connsiteX169" fmla="*/ 1338719 w 2810331"/>
                  <a:gd name="connsiteY169" fmla="*/ 592932 h 5843588"/>
                  <a:gd name="connsiteX170" fmla="*/ 1333956 w 2810331"/>
                  <a:gd name="connsiteY170" fmla="*/ 538163 h 5843588"/>
                  <a:gd name="connsiteX171" fmla="*/ 1338719 w 2810331"/>
                  <a:gd name="connsiteY171" fmla="*/ 497682 h 5843588"/>
                  <a:gd name="connsiteX172" fmla="*/ 1333956 w 2810331"/>
                  <a:gd name="connsiteY172" fmla="*/ 457201 h 5843588"/>
                  <a:gd name="connsiteX173" fmla="*/ 1319669 w 2810331"/>
                  <a:gd name="connsiteY173" fmla="*/ 421482 h 5843588"/>
                  <a:gd name="connsiteX174" fmla="*/ 1310144 w 2810331"/>
                  <a:gd name="connsiteY174" fmla="*/ 347663 h 5843588"/>
                  <a:gd name="connsiteX175" fmla="*/ 1303000 w 2810331"/>
                  <a:gd name="connsiteY175" fmla="*/ 326232 h 5843588"/>
                  <a:gd name="connsiteX176" fmla="*/ 1293475 w 2810331"/>
                  <a:gd name="connsiteY176" fmla="*/ 273844 h 5843588"/>
                  <a:gd name="connsiteX177" fmla="*/ 1307763 w 2810331"/>
                  <a:gd name="connsiteY177" fmla="*/ 207169 h 5843588"/>
                  <a:gd name="connsiteX178" fmla="*/ 1338719 w 2810331"/>
                  <a:gd name="connsiteY178" fmla="*/ 133350 h 5843588"/>
                  <a:gd name="connsiteX179" fmla="*/ 1419681 w 2810331"/>
                  <a:gd name="connsiteY179" fmla="*/ 45244 h 5843588"/>
                  <a:gd name="connsiteX180" fmla="*/ 1498263 w 2810331"/>
                  <a:gd name="connsiteY180" fmla="*/ 35719 h 5843588"/>
                  <a:gd name="connsiteX181" fmla="*/ 1510169 w 2810331"/>
                  <a:gd name="connsiteY181" fmla="*/ 11907 h 584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2810331" h="5843588">
                    <a:moveTo>
                      <a:pt x="808234" y="1151142"/>
                    </a:moveTo>
                    <a:lnTo>
                      <a:pt x="804370" y="1167253"/>
                    </a:lnTo>
                    <a:cubicBezTo>
                      <a:pt x="793239" y="1202693"/>
                      <a:pt x="779382" y="1238288"/>
                      <a:pt x="762730" y="1273585"/>
                    </a:cubicBezTo>
                    <a:cubicBezTo>
                      <a:pt x="712774" y="1379476"/>
                      <a:pt x="644756" y="1467655"/>
                      <a:pt x="569253" y="1531799"/>
                    </a:cubicBezTo>
                    <a:lnTo>
                      <a:pt x="537350" y="1554778"/>
                    </a:lnTo>
                    <a:lnTo>
                      <a:pt x="546715" y="1580198"/>
                    </a:lnTo>
                    <a:lnTo>
                      <a:pt x="607675" y="1625918"/>
                    </a:lnTo>
                    <a:lnTo>
                      <a:pt x="706735" y="1633538"/>
                    </a:lnTo>
                    <a:lnTo>
                      <a:pt x="737215" y="1694498"/>
                    </a:lnTo>
                    <a:lnTo>
                      <a:pt x="821035" y="1694498"/>
                    </a:lnTo>
                    <a:lnTo>
                      <a:pt x="805795" y="1580198"/>
                    </a:lnTo>
                    <a:lnTo>
                      <a:pt x="828655" y="1557338"/>
                    </a:lnTo>
                    <a:lnTo>
                      <a:pt x="981055" y="1435418"/>
                    </a:lnTo>
                    <a:lnTo>
                      <a:pt x="1036731" y="1370951"/>
                    </a:lnTo>
                    <a:lnTo>
                      <a:pt x="1017250" y="1364457"/>
                    </a:lnTo>
                    <a:lnTo>
                      <a:pt x="938669" y="1307307"/>
                    </a:lnTo>
                    <a:lnTo>
                      <a:pt x="914856" y="1240632"/>
                    </a:lnTo>
                    <a:lnTo>
                      <a:pt x="833894" y="1259682"/>
                    </a:lnTo>
                    <a:lnTo>
                      <a:pt x="814844" y="1309688"/>
                    </a:lnTo>
                    <a:lnTo>
                      <a:pt x="800556" y="1321594"/>
                    </a:lnTo>
                    <a:lnTo>
                      <a:pt x="781506" y="1307307"/>
                    </a:lnTo>
                    <a:lnTo>
                      <a:pt x="798175" y="1214438"/>
                    </a:lnTo>
                    <a:lnTo>
                      <a:pt x="843419" y="1190626"/>
                    </a:lnTo>
                    <a:lnTo>
                      <a:pt x="869613" y="1169194"/>
                    </a:lnTo>
                    <a:close/>
                    <a:moveTo>
                      <a:pt x="1567319" y="0"/>
                    </a:moveTo>
                    <a:lnTo>
                      <a:pt x="1734006" y="19050"/>
                    </a:lnTo>
                    <a:lnTo>
                      <a:pt x="1805444" y="126207"/>
                    </a:lnTo>
                    <a:lnTo>
                      <a:pt x="1853069" y="214313"/>
                    </a:lnTo>
                    <a:lnTo>
                      <a:pt x="1919744" y="300038"/>
                    </a:lnTo>
                    <a:lnTo>
                      <a:pt x="1879263" y="302419"/>
                    </a:lnTo>
                    <a:lnTo>
                      <a:pt x="1905456" y="326232"/>
                    </a:lnTo>
                    <a:lnTo>
                      <a:pt x="1867356" y="321469"/>
                    </a:lnTo>
                    <a:lnTo>
                      <a:pt x="1891169" y="392907"/>
                    </a:lnTo>
                    <a:lnTo>
                      <a:pt x="1926888" y="504826"/>
                    </a:lnTo>
                    <a:lnTo>
                      <a:pt x="1926888" y="535782"/>
                    </a:lnTo>
                    <a:lnTo>
                      <a:pt x="1922125" y="583407"/>
                    </a:lnTo>
                    <a:lnTo>
                      <a:pt x="1912600" y="666751"/>
                    </a:lnTo>
                    <a:lnTo>
                      <a:pt x="1891169" y="695326"/>
                    </a:lnTo>
                    <a:lnTo>
                      <a:pt x="1898313" y="733426"/>
                    </a:lnTo>
                    <a:lnTo>
                      <a:pt x="1932764" y="766311"/>
                    </a:lnTo>
                    <a:lnTo>
                      <a:pt x="2009755" y="741998"/>
                    </a:lnTo>
                    <a:lnTo>
                      <a:pt x="2139295" y="856298"/>
                    </a:lnTo>
                    <a:lnTo>
                      <a:pt x="2200255" y="848678"/>
                    </a:lnTo>
                    <a:lnTo>
                      <a:pt x="2390755" y="841058"/>
                    </a:lnTo>
                    <a:lnTo>
                      <a:pt x="2459335" y="886778"/>
                    </a:lnTo>
                    <a:lnTo>
                      <a:pt x="2489815" y="1054418"/>
                    </a:lnTo>
                    <a:lnTo>
                      <a:pt x="2520295" y="1404938"/>
                    </a:lnTo>
                    <a:lnTo>
                      <a:pt x="2482195" y="1633538"/>
                    </a:lnTo>
                    <a:lnTo>
                      <a:pt x="2604115" y="1694498"/>
                    </a:lnTo>
                    <a:lnTo>
                      <a:pt x="2604115" y="1770698"/>
                    </a:lnTo>
                    <a:lnTo>
                      <a:pt x="2718415" y="2197418"/>
                    </a:lnTo>
                    <a:lnTo>
                      <a:pt x="2604115" y="2212658"/>
                    </a:lnTo>
                    <a:lnTo>
                      <a:pt x="2505055" y="2265998"/>
                    </a:lnTo>
                    <a:lnTo>
                      <a:pt x="2413615" y="2342198"/>
                    </a:lnTo>
                    <a:lnTo>
                      <a:pt x="2421235" y="2517458"/>
                    </a:lnTo>
                    <a:lnTo>
                      <a:pt x="2451715" y="2723198"/>
                    </a:lnTo>
                    <a:lnTo>
                      <a:pt x="2413615" y="2944178"/>
                    </a:lnTo>
                    <a:lnTo>
                      <a:pt x="2200255" y="3530918"/>
                    </a:lnTo>
                    <a:lnTo>
                      <a:pt x="2063095" y="3721418"/>
                    </a:lnTo>
                    <a:lnTo>
                      <a:pt x="2078335" y="3805238"/>
                    </a:lnTo>
                    <a:lnTo>
                      <a:pt x="2017375" y="3866198"/>
                    </a:lnTo>
                    <a:lnTo>
                      <a:pt x="2078335" y="3980498"/>
                    </a:lnTo>
                    <a:lnTo>
                      <a:pt x="2192635" y="4102418"/>
                    </a:lnTo>
                    <a:lnTo>
                      <a:pt x="2573635" y="4712018"/>
                    </a:lnTo>
                    <a:lnTo>
                      <a:pt x="2560989" y="4737311"/>
                    </a:lnTo>
                    <a:lnTo>
                      <a:pt x="2565063" y="4733926"/>
                    </a:lnTo>
                    <a:lnTo>
                      <a:pt x="2598400" y="4714876"/>
                    </a:lnTo>
                    <a:lnTo>
                      <a:pt x="2612688" y="4698207"/>
                    </a:lnTo>
                    <a:lnTo>
                      <a:pt x="2634119" y="4702969"/>
                    </a:lnTo>
                    <a:lnTo>
                      <a:pt x="2688888" y="4779169"/>
                    </a:lnTo>
                    <a:lnTo>
                      <a:pt x="2703175" y="4800601"/>
                    </a:lnTo>
                    <a:lnTo>
                      <a:pt x="2776994" y="4902994"/>
                    </a:lnTo>
                    <a:lnTo>
                      <a:pt x="2788900" y="4919663"/>
                    </a:lnTo>
                    <a:lnTo>
                      <a:pt x="2810331" y="4972051"/>
                    </a:lnTo>
                    <a:lnTo>
                      <a:pt x="2781756" y="5053013"/>
                    </a:lnTo>
                    <a:lnTo>
                      <a:pt x="2624594" y="5193507"/>
                    </a:lnTo>
                    <a:lnTo>
                      <a:pt x="2462669" y="5298282"/>
                    </a:lnTo>
                    <a:lnTo>
                      <a:pt x="2362656" y="5376863"/>
                    </a:lnTo>
                    <a:lnTo>
                      <a:pt x="2298363" y="5360194"/>
                    </a:lnTo>
                    <a:lnTo>
                      <a:pt x="2274550" y="5334001"/>
                    </a:lnTo>
                    <a:lnTo>
                      <a:pt x="2284075" y="5243513"/>
                    </a:lnTo>
                    <a:lnTo>
                      <a:pt x="2298363" y="5162551"/>
                    </a:lnTo>
                    <a:lnTo>
                      <a:pt x="2336463" y="5117307"/>
                    </a:lnTo>
                    <a:lnTo>
                      <a:pt x="2350750" y="5079207"/>
                    </a:lnTo>
                    <a:cubicBezTo>
                      <a:pt x="2353308" y="5053628"/>
                      <a:pt x="2349562" y="5062528"/>
                      <a:pt x="2355513" y="5050632"/>
                    </a:cubicBezTo>
                    <a:lnTo>
                      <a:pt x="2387127" y="4942042"/>
                    </a:lnTo>
                    <a:lnTo>
                      <a:pt x="2085955" y="5153978"/>
                    </a:lnTo>
                    <a:lnTo>
                      <a:pt x="1935068" y="5240658"/>
                    </a:lnTo>
                    <a:lnTo>
                      <a:pt x="1938794" y="5512594"/>
                    </a:lnTo>
                    <a:lnTo>
                      <a:pt x="1943556" y="5619751"/>
                    </a:lnTo>
                    <a:lnTo>
                      <a:pt x="1960225" y="5698332"/>
                    </a:lnTo>
                    <a:lnTo>
                      <a:pt x="1972131" y="5731669"/>
                    </a:lnTo>
                    <a:lnTo>
                      <a:pt x="1967369" y="5760244"/>
                    </a:lnTo>
                    <a:lnTo>
                      <a:pt x="1919744" y="5795963"/>
                    </a:lnTo>
                    <a:lnTo>
                      <a:pt x="1850688" y="5819776"/>
                    </a:lnTo>
                    <a:lnTo>
                      <a:pt x="1629231" y="5836444"/>
                    </a:lnTo>
                    <a:cubicBezTo>
                      <a:pt x="1620500" y="5837238"/>
                      <a:pt x="1611635" y="5837107"/>
                      <a:pt x="1603038" y="5838826"/>
                    </a:cubicBezTo>
                    <a:cubicBezTo>
                      <a:pt x="1599557" y="5839522"/>
                      <a:pt x="1593513" y="5843588"/>
                      <a:pt x="1593513" y="5843588"/>
                    </a:cubicBezTo>
                    <a:lnTo>
                      <a:pt x="1524456" y="5812632"/>
                    </a:lnTo>
                    <a:lnTo>
                      <a:pt x="1503025" y="5776913"/>
                    </a:lnTo>
                    <a:lnTo>
                      <a:pt x="1517313" y="5745957"/>
                    </a:lnTo>
                    <a:lnTo>
                      <a:pt x="1550650" y="5679282"/>
                    </a:lnTo>
                    <a:lnTo>
                      <a:pt x="1603038" y="5641182"/>
                    </a:lnTo>
                    <a:lnTo>
                      <a:pt x="1626850" y="5617369"/>
                    </a:lnTo>
                    <a:lnTo>
                      <a:pt x="1660188" y="5607844"/>
                    </a:lnTo>
                    <a:lnTo>
                      <a:pt x="1710194" y="5595938"/>
                    </a:lnTo>
                    <a:lnTo>
                      <a:pt x="1764963" y="5555457"/>
                    </a:lnTo>
                    <a:lnTo>
                      <a:pt x="1734443" y="5355911"/>
                    </a:lnTo>
                    <a:lnTo>
                      <a:pt x="1727815" y="5359718"/>
                    </a:lnTo>
                    <a:lnTo>
                      <a:pt x="1430635" y="5435918"/>
                    </a:lnTo>
                    <a:lnTo>
                      <a:pt x="1339195" y="5405438"/>
                    </a:lnTo>
                    <a:lnTo>
                      <a:pt x="1339195" y="5268278"/>
                    </a:lnTo>
                    <a:lnTo>
                      <a:pt x="1354435" y="5009198"/>
                    </a:lnTo>
                    <a:lnTo>
                      <a:pt x="1339195" y="4712018"/>
                    </a:lnTo>
                    <a:cubicBezTo>
                      <a:pt x="1315016" y="4687839"/>
                      <a:pt x="1332354" y="4707905"/>
                      <a:pt x="1316335" y="4635818"/>
                    </a:cubicBezTo>
                    <a:lnTo>
                      <a:pt x="1224895" y="4384358"/>
                    </a:lnTo>
                    <a:lnTo>
                      <a:pt x="1209655" y="4132898"/>
                    </a:lnTo>
                    <a:lnTo>
                      <a:pt x="1278235" y="3858578"/>
                    </a:lnTo>
                    <a:lnTo>
                      <a:pt x="1301095" y="3607118"/>
                    </a:lnTo>
                    <a:lnTo>
                      <a:pt x="1308715" y="3157538"/>
                    </a:lnTo>
                    <a:lnTo>
                      <a:pt x="1308715" y="3081338"/>
                    </a:lnTo>
                    <a:lnTo>
                      <a:pt x="1377295" y="2677478"/>
                    </a:lnTo>
                    <a:lnTo>
                      <a:pt x="1453495" y="2433638"/>
                    </a:lnTo>
                    <a:lnTo>
                      <a:pt x="1476355" y="2166938"/>
                    </a:lnTo>
                    <a:lnTo>
                      <a:pt x="1438255" y="1923098"/>
                    </a:lnTo>
                    <a:lnTo>
                      <a:pt x="1339195" y="2136458"/>
                    </a:lnTo>
                    <a:lnTo>
                      <a:pt x="1278235" y="2128838"/>
                    </a:lnTo>
                    <a:lnTo>
                      <a:pt x="1301095" y="2281238"/>
                    </a:lnTo>
                    <a:lnTo>
                      <a:pt x="1247755" y="2555558"/>
                    </a:lnTo>
                    <a:lnTo>
                      <a:pt x="1217275" y="2608898"/>
                    </a:lnTo>
                    <a:lnTo>
                      <a:pt x="1087735" y="2654618"/>
                    </a:lnTo>
                    <a:lnTo>
                      <a:pt x="775315" y="2654618"/>
                    </a:lnTo>
                    <a:lnTo>
                      <a:pt x="432415" y="2639378"/>
                    </a:lnTo>
                    <a:lnTo>
                      <a:pt x="318115" y="2509838"/>
                    </a:lnTo>
                    <a:lnTo>
                      <a:pt x="394315" y="2357438"/>
                    </a:lnTo>
                    <a:lnTo>
                      <a:pt x="394315" y="2220278"/>
                    </a:lnTo>
                    <a:lnTo>
                      <a:pt x="462895" y="2052638"/>
                    </a:lnTo>
                    <a:lnTo>
                      <a:pt x="539095" y="1869758"/>
                    </a:lnTo>
                    <a:lnTo>
                      <a:pt x="500995" y="1824038"/>
                    </a:lnTo>
                    <a:lnTo>
                      <a:pt x="508615" y="1732598"/>
                    </a:lnTo>
                    <a:lnTo>
                      <a:pt x="398953" y="1629202"/>
                    </a:lnTo>
                    <a:lnTo>
                      <a:pt x="330861" y="1645805"/>
                    </a:lnTo>
                    <a:cubicBezTo>
                      <a:pt x="277594" y="1652306"/>
                      <a:pt x="225701" y="1645316"/>
                      <a:pt x="178314" y="1622960"/>
                    </a:cubicBezTo>
                    <a:cubicBezTo>
                      <a:pt x="-11233" y="1533538"/>
                      <a:pt x="-56897" y="1232135"/>
                      <a:pt x="76320" y="949757"/>
                    </a:cubicBezTo>
                    <a:cubicBezTo>
                      <a:pt x="209537" y="667380"/>
                      <a:pt x="471188" y="510959"/>
                      <a:pt x="660736" y="600382"/>
                    </a:cubicBezTo>
                    <a:cubicBezTo>
                      <a:pt x="779203" y="656271"/>
                      <a:pt x="841465" y="794965"/>
                      <a:pt x="838979" y="960066"/>
                    </a:cubicBezTo>
                    <a:lnTo>
                      <a:pt x="836495" y="987167"/>
                    </a:lnTo>
                    <a:lnTo>
                      <a:pt x="938669" y="1014413"/>
                    </a:lnTo>
                    <a:lnTo>
                      <a:pt x="1014869" y="1057276"/>
                    </a:lnTo>
                    <a:lnTo>
                      <a:pt x="1129270" y="1263198"/>
                    </a:lnTo>
                    <a:lnTo>
                      <a:pt x="1217275" y="1145858"/>
                    </a:lnTo>
                    <a:lnTo>
                      <a:pt x="1316335" y="1062038"/>
                    </a:lnTo>
                    <a:lnTo>
                      <a:pt x="1567795" y="993458"/>
                    </a:lnTo>
                    <a:lnTo>
                      <a:pt x="1567795" y="917258"/>
                    </a:lnTo>
                    <a:lnTo>
                      <a:pt x="1583035" y="879158"/>
                    </a:lnTo>
                    <a:lnTo>
                      <a:pt x="1640389" y="844746"/>
                    </a:lnTo>
                    <a:lnTo>
                      <a:pt x="1636375" y="809626"/>
                    </a:lnTo>
                    <a:lnTo>
                      <a:pt x="1614944" y="759619"/>
                    </a:lnTo>
                    <a:lnTo>
                      <a:pt x="1541125" y="852488"/>
                    </a:lnTo>
                    <a:lnTo>
                      <a:pt x="1538744" y="809626"/>
                    </a:lnTo>
                    <a:lnTo>
                      <a:pt x="1493500" y="857251"/>
                    </a:lnTo>
                    <a:lnTo>
                      <a:pt x="1514931" y="800101"/>
                    </a:lnTo>
                    <a:lnTo>
                      <a:pt x="1514931" y="771526"/>
                    </a:lnTo>
                    <a:lnTo>
                      <a:pt x="1510169" y="735807"/>
                    </a:lnTo>
                    <a:lnTo>
                      <a:pt x="1488738" y="719138"/>
                    </a:lnTo>
                    <a:lnTo>
                      <a:pt x="1460163" y="704851"/>
                    </a:lnTo>
                    <a:lnTo>
                      <a:pt x="1407775" y="671513"/>
                    </a:lnTo>
                    <a:lnTo>
                      <a:pt x="1388725" y="642938"/>
                    </a:lnTo>
                    <a:lnTo>
                      <a:pt x="1355388" y="607219"/>
                    </a:lnTo>
                    <a:lnTo>
                      <a:pt x="1338719" y="592932"/>
                    </a:lnTo>
                    <a:lnTo>
                      <a:pt x="1333956" y="538163"/>
                    </a:lnTo>
                    <a:lnTo>
                      <a:pt x="1338719" y="497682"/>
                    </a:lnTo>
                    <a:lnTo>
                      <a:pt x="1333956" y="457201"/>
                    </a:lnTo>
                    <a:lnTo>
                      <a:pt x="1319669" y="421482"/>
                    </a:lnTo>
                    <a:lnTo>
                      <a:pt x="1310144" y="347663"/>
                    </a:lnTo>
                    <a:lnTo>
                      <a:pt x="1303000" y="326232"/>
                    </a:lnTo>
                    <a:lnTo>
                      <a:pt x="1293475" y="273844"/>
                    </a:lnTo>
                    <a:lnTo>
                      <a:pt x="1307763" y="207169"/>
                    </a:lnTo>
                    <a:lnTo>
                      <a:pt x="1338719" y="133350"/>
                    </a:lnTo>
                    <a:lnTo>
                      <a:pt x="1419681" y="45244"/>
                    </a:lnTo>
                    <a:lnTo>
                      <a:pt x="1498263" y="35719"/>
                    </a:lnTo>
                    <a:lnTo>
                      <a:pt x="1510169" y="11907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28E5FE9D-F4F9-4B20-AD50-BFC3DCA6731A}"/>
                  </a:ext>
                </a:extLst>
              </p:cNvPr>
              <p:cNvSpPr/>
              <p:nvPr/>
            </p:nvSpPr>
            <p:spPr>
              <a:xfrm rot="17809456">
                <a:off x="4556031" y="4289763"/>
                <a:ext cx="104805" cy="9815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990F064B-899E-4842-A377-8F46BE1B9672}"/>
                  </a:ext>
                </a:extLst>
              </p:cNvPr>
              <p:cNvSpPr/>
              <p:nvPr/>
            </p:nvSpPr>
            <p:spPr>
              <a:xfrm rot="17809456">
                <a:off x="4687220" y="4353800"/>
                <a:ext cx="79053" cy="7403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C1D5F663-51AC-44D2-B9F7-9DBBA5943E4B}"/>
                  </a:ext>
                </a:extLst>
              </p:cNvPr>
              <p:cNvSpPr/>
              <p:nvPr/>
            </p:nvSpPr>
            <p:spPr>
              <a:xfrm rot="17809456">
                <a:off x="4549275" y="4458879"/>
                <a:ext cx="89940" cy="76627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710FFBE-BFF7-4A92-80CC-36C96BCFA60B}"/>
                  </a:ext>
                </a:extLst>
              </p:cNvPr>
              <p:cNvSpPr/>
              <p:nvPr/>
            </p:nvSpPr>
            <p:spPr>
              <a:xfrm rot="17809456">
                <a:off x="4541413" y="4205603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B0A7B4D0-E2E6-49EF-A349-3C75769DCD21}"/>
                  </a:ext>
                </a:extLst>
              </p:cNvPr>
              <p:cNvSpPr/>
              <p:nvPr/>
            </p:nvSpPr>
            <p:spPr>
              <a:xfrm rot="18900000">
                <a:off x="4670563" y="4196069"/>
                <a:ext cx="75044" cy="6850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403CED0F-259D-4BDE-BC48-2DBC51CE82A0}"/>
                  </a:ext>
                </a:extLst>
              </p:cNvPr>
              <p:cNvSpPr/>
              <p:nvPr/>
            </p:nvSpPr>
            <p:spPr>
              <a:xfrm rot="17809456">
                <a:off x="4472362" y="4386628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3C8AB03D-E223-40CB-8741-445F96E12C42}"/>
                </a:ext>
              </a:extLst>
            </p:cNvPr>
            <p:cNvGrpSpPr/>
            <p:nvPr/>
          </p:nvGrpSpPr>
          <p:grpSpPr>
            <a:xfrm>
              <a:off x="3120008" y="4094602"/>
              <a:ext cx="1125940" cy="2245702"/>
              <a:chOff x="3196010" y="3993173"/>
              <a:chExt cx="1125940" cy="2245702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5800E6E-ABC0-4EAD-9FA2-4DB1F7A5D8FB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FC9961A-B602-4D57-88AE-37AD26172F93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9650E02-A602-43D5-982A-4ABD9B4E06D1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F53D2CEB-EC33-486C-A34D-05BEFBCF5EA6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DD72AA81-FAEE-40AC-A081-DF1BB661E685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1C438AA-520D-40C1-8C0D-2E31C27E267D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B52FD7D6-874D-4787-8F09-A4488953AA68}"/>
                </a:ext>
              </a:extLst>
            </p:cNvPr>
            <p:cNvGrpSpPr/>
            <p:nvPr/>
          </p:nvGrpSpPr>
          <p:grpSpPr>
            <a:xfrm>
              <a:off x="4748117" y="4114628"/>
              <a:ext cx="1072819" cy="2207013"/>
              <a:chOff x="4478081" y="3930343"/>
              <a:chExt cx="1113095" cy="2289870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89CDB67-B5FA-4BDB-B4FC-A3C226AD5305}"/>
                  </a:ext>
                </a:extLst>
              </p:cNvPr>
              <p:cNvSpPr/>
              <p:nvPr/>
            </p:nvSpPr>
            <p:spPr>
              <a:xfrm>
                <a:off x="4489919" y="3930343"/>
                <a:ext cx="1101257" cy="2289870"/>
              </a:xfrm>
              <a:custGeom>
                <a:avLst/>
                <a:gdLst>
                  <a:gd name="connsiteX0" fmla="*/ 808234 w 2810331"/>
                  <a:gd name="connsiteY0" fmla="*/ 1151142 h 5843588"/>
                  <a:gd name="connsiteX1" fmla="*/ 804370 w 2810331"/>
                  <a:gd name="connsiteY1" fmla="*/ 1167253 h 5843588"/>
                  <a:gd name="connsiteX2" fmla="*/ 762730 w 2810331"/>
                  <a:gd name="connsiteY2" fmla="*/ 1273585 h 5843588"/>
                  <a:gd name="connsiteX3" fmla="*/ 569253 w 2810331"/>
                  <a:gd name="connsiteY3" fmla="*/ 1531799 h 5843588"/>
                  <a:gd name="connsiteX4" fmla="*/ 537350 w 2810331"/>
                  <a:gd name="connsiteY4" fmla="*/ 1554778 h 5843588"/>
                  <a:gd name="connsiteX5" fmla="*/ 546715 w 2810331"/>
                  <a:gd name="connsiteY5" fmla="*/ 1580198 h 5843588"/>
                  <a:gd name="connsiteX6" fmla="*/ 607675 w 2810331"/>
                  <a:gd name="connsiteY6" fmla="*/ 1625918 h 5843588"/>
                  <a:gd name="connsiteX7" fmla="*/ 706735 w 2810331"/>
                  <a:gd name="connsiteY7" fmla="*/ 1633538 h 5843588"/>
                  <a:gd name="connsiteX8" fmla="*/ 737215 w 2810331"/>
                  <a:gd name="connsiteY8" fmla="*/ 1694498 h 5843588"/>
                  <a:gd name="connsiteX9" fmla="*/ 821035 w 2810331"/>
                  <a:gd name="connsiteY9" fmla="*/ 1694498 h 5843588"/>
                  <a:gd name="connsiteX10" fmla="*/ 805795 w 2810331"/>
                  <a:gd name="connsiteY10" fmla="*/ 1580198 h 5843588"/>
                  <a:gd name="connsiteX11" fmla="*/ 828655 w 2810331"/>
                  <a:gd name="connsiteY11" fmla="*/ 1557338 h 5843588"/>
                  <a:gd name="connsiteX12" fmla="*/ 981055 w 2810331"/>
                  <a:gd name="connsiteY12" fmla="*/ 1435418 h 5843588"/>
                  <a:gd name="connsiteX13" fmla="*/ 1036731 w 2810331"/>
                  <a:gd name="connsiteY13" fmla="*/ 1370951 h 5843588"/>
                  <a:gd name="connsiteX14" fmla="*/ 1017250 w 2810331"/>
                  <a:gd name="connsiteY14" fmla="*/ 1364457 h 5843588"/>
                  <a:gd name="connsiteX15" fmla="*/ 938669 w 2810331"/>
                  <a:gd name="connsiteY15" fmla="*/ 1307307 h 5843588"/>
                  <a:gd name="connsiteX16" fmla="*/ 914856 w 2810331"/>
                  <a:gd name="connsiteY16" fmla="*/ 1240632 h 5843588"/>
                  <a:gd name="connsiteX17" fmla="*/ 833894 w 2810331"/>
                  <a:gd name="connsiteY17" fmla="*/ 1259682 h 5843588"/>
                  <a:gd name="connsiteX18" fmla="*/ 814844 w 2810331"/>
                  <a:gd name="connsiteY18" fmla="*/ 1309688 h 5843588"/>
                  <a:gd name="connsiteX19" fmla="*/ 800556 w 2810331"/>
                  <a:gd name="connsiteY19" fmla="*/ 1321594 h 5843588"/>
                  <a:gd name="connsiteX20" fmla="*/ 781506 w 2810331"/>
                  <a:gd name="connsiteY20" fmla="*/ 1307307 h 5843588"/>
                  <a:gd name="connsiteX21" fmla="*/ 798175 w 2810331"/>
                  <a:gd name="connsiteY21" fmla="*/ 1214438 h 5843588"/>
                  <a:gd name="connsiteX22" fmla="*/ 843419 w 2810331"/>
                  <a:gd name="connsiteY22" fmla="*/ 1190626 h 5843588"/>
                  <a:gd name="connsiteX23" fmla="*/ 869613 w 2810331"/>
                  <a:gd name="connsiteY23" fmla="*/ 1169194 h 5843588"/>
                  <a:gd name="connsiteX24" fmla="*/ 1567319 w 2810331"/>
                  <a:gd name="connsiteY24" fmla="*/ 0 h 5843588"/>
                  <a:gd name="connsiteX25" fmla="*/ 1734006 w 2810331"/>
                  <a:gd name="connsiteY25" fmla="*/ 19050 h 5843588"/>
                  <a:gd name="connsiteX26" fmla="*/ 1805444 w 2810331"/>
                  <a:gd name="connsiteY26" fmla="*/ 126207 h 5843588"/>
                  <a:gd name="connsiteX27" fmla="*/ 1853069 w 2810331"/>
                  <a:gd name="connsiteY27" fmla="*/ 214313 h 5843588"/>
                  <a:gd name="connsiteX28" fmla="*/ 1919744 w 2810331"/>
                  <a:gd name="connsiteY28" fmla="*/ 300038 h 5843588"/>
                  <a:gd name="connsiteX29" fmla="*/ 1879263 w 2810331"/>
                  <a:gd name="connsiteY29" fmla="*/ 302419 h 5843588"/>
                  <a:gd name="connsiteX30" fmla="*/ 1905456 w 2810331"/>
                  <a:gd name="connsiteY30" fmla="*/ 326232 h 5843588"/>
                  <a:gd name="connsiteX31" fmla="*/ 1867356 w 2810331"/>
                  <a:gd name="connsiteY31" fmla="*/ 321469 h 5843588"/>
                  <a:gd name="connsiteX32" fmla="*/ 1891169 w 2810331"/>
                  <a:gd name="connsiteY32" fmla="*/ 392907 h 5843588"/>
                  <a:gd name="connsiteX33" fmla="*/ 1926888 w 2810331"/>
                  <a:gd name="connsiteY33" fmla="*/ 504826 h 5843588"/>
                  <a:gd name="connsiteX34" fmla="*/ 1926888 w 2810331"/>
                  <a:gd name="connsiteY34" fmla="*/ 535782 h 5843588"/>
                  <a:gd name="connsiteX35" fmla="*/ 1922125 w 2810331"/>
                  <a:gd name="connsiteY35" fmla="*/ 583407 h 5843588"/>
                  <a:gd name="connsiteX36" fmla="*/ 1912600 w 2810331"/>
                  <a:gd name="connsiteY36" fmla="*/ 666751 h 5843588"/>
                  <a:gd name="connsiteX37" fmla="*/ 1891169 w 2810331"/>
                  <a:gd name="connsiteY37" fmla="*/ 695326 h 5843588"/>
                  <a:gd name="connsiteX38" fmla="*/ 1898313 w 2810331"/>
                  <a:gd name="connsiteY38" fmla="*/ 733426 h 5843588"/>
                  <a:gd name="connsiteX39" fmla="*/ 1932764 w 2810331"/>
                  <a:gd name="connsiteY39" fmla="*/ 766311 h 5843588"/>
                  <a:gd name="connsiteX40" fmla="*/ 2009755 w 2810331"/>
                  <a:gd name="connsiteY40" fmla="*/ 741998 h 5843588"/>
                  <a:gd name="connsiteX41" fmla="*/ 2139295 w 2810331"/>
                  <a:gd name="connsiteY41" fmla="*/ 856298 h 5843588"/>
                  <a:gd name="connsiteX42" fmla="*/ 2200255 w 2810331"/>
                  <a:gd name="connsiteY42" fmla="*/ 848678 h 5843588"/>
                  <a:gd name="connsiteX43" fmla="*/ 2390755 w 2810331"/>
                  <a:gd name="connsiteY43" fmla="*/ 841058 h 5843588"/>
                  <a:gd name="connsiteX44" fmla="*/ 2459335 w 2810331"/>
                  <a:gd name="connsiteY44" fmla="*/ 886778 h 5843588"/>
                  <a:gd name="connsiteX45" fmla="*/ 2489815 w 2810331"/>
                  <a:gd name="connsiteY45" fmla="*/ 1054418 h 5843588"/>
                  <a:gd name="connsiteX46" fmla="*/ 2520295 w 2810331"/>
                  <a:gd name="connsiteY46" fmla="*/ 1404938 h 5843588"/>
                  <a:gd name="connsiteX47" fmla="*/ 2482195 w 2810331"/>
                  <a:gd name="connsiteY47" fmla="*/ 1633538 h 5843588"/>
                  <a:gd name="connsiteX48" fmla="*/ 2604115 w 2810331"/>
                  <a:gd name="connsiteY48" fmla="*/ 1694498 h 5843588"/>
                  <a:gd name="connsiteX49" fmla="*/ 2604115 w 2810331"/>
                  <a:gd name="connsiteY49" fmla="*/ 1770698 h 5843588"/>
                  <a:gd name="connsiteX50" fmla="*/ 2718415 w 2810331"/>
                  <a:gd name="connsiteY50" fmla="*/ 2197418 h 5843588"/>
                  <a:gd name="connsiteX51" fmla="*/ 2604115 w 2810331"/>
                  <a:gd name="connsiteY51" fmla="*/ 2212658 h 5843588"/>
                  <a:gd name="connsiteX52" fmla="*/ 2505055 w 2810331"/>
                  <a:gd name="connsiteY52" fmla="*/ 2265998 h 5843588"/>
                  <a:gd name="connsiteX53" fmla="*/ 2413615 w 2810331"/>
                  <a:gd name="connsiteY53" fmla="*/ 2342198 h 5843588"/>
                  <a:gd name="connsiteX54" fmla="*/ 2421235 w 2810331"/>
                  <a:gd name="connsiteY54" fmla="*/ 2517458 h 5843588"/>
                  <a:gd name="connsiteX55" fmla="*/ 2451715 w 2810331"/>
                  <a:gd name="connsiteY55" fmla="*/ 2723198 h 5843588"/>
                  <a:gd name="connsiteX56" fmla="*/ 2413615 w 2810331"/>
                  <a:gd name="connsiteY56" fmla="*/ 2944178 h 5843588"/>
                  <a:gd name="connsiteX57" fmla="*/ 2200255 w 2810331"/>
                  <a:gd name="connsiteY57" fmla="*/ 3530918 h 5843588"/>
                  <a:gd name="connsiteX58" fmla="*/ 2063095 w 2810331"/>
                  <a:gd name="connsiteY58" fmla="*/ 3721418 h 5843588"/>
                  <a:gd name="connsiteX59" fmla="*/ 2078335 w 2810331"/>
                  <a:gd name="connsiteY59" fmla="*/ 3805238 h 5843588"/>
                  <a:gd name="connsiteX60" fmla="*/ 2017375 w 2810331"/>
                  <a:gd name="connsiteY60" fmla="*/ 3866198 h 5843588"/>
                  <a:gd name="connsiteX61" fmla="*/ 2078335 w 2810331"/>
                  <a:gd name="connsiteY61" fmla="*/ 3980498 h 5843588"/>
                  <a:gd name="connsiteX62" fmla="*/ 2192635 w 2810331"/>
                  <a:gd name="connsiteY62" fmla="*/ 4102418 h 5843588"/>
                  <a:gd name="connsiteX63" fmla="*/ 2573635 w 2810331"/>
                  <a:gd name="connsiteY63" fmla="*/ 4712018 h 5843588"/>
                  <a:gd name="connsiteX64" fmla="*/ 2560989 w 2810331"/>
                  <a:gd name="connsiteY64" fmla="*/ 4737311 h 5843588"/>
                  <a:gd name="connsiteX65" fmla="*/ 2565063 w 2810331"/>
                  <a:gd name="connsiteY65" fmla="*/ 4733926 h 5843588"/>
                  <a:gd name="connsiteX66" fmla="*/ 2598400 w 2810331"/>
                  <a:gd name="connsiteY66" fmla="*/ 4714876 h 5843588"/>
                  <a:gd name="connsiteX67" fmla="*/ 2612688 w 2810331"/>
                  <a:gd name="connsiteY67" fmla="*/ 4698207 h 5843588"/>
                  <a:gd name="connsiteX68" fmla="*/ 2634119 w 2810331"/>
                  <a:gd name="connsiteY68" fmla="*/ 4702969 h 5843588"/>
                  <a:gd name="connsiteX69" fmla="*/ 2688888 w 2810331"/>
                  <a:gd name="connsiteY69" fmla="*/ 4779169 h 5843588"/>
                  <a:gd name="connsiteX70" fmla="*/ 2703175 w 2810331"/>
                  <a:gd name="connsiteY70" fmla="*/ 4800601 h 5843588"/>
                  <a:gd name="connsiteX71" fmla="*/ 2776994 w 2810331"/>
                  <a:gd name="connsiteY71" fmla="*/ 4902994 h 5843588"/>
                  <a:gd name="connsiteX72" fmla="*/ 2788900 w 2810331"/>
                  <a:gd name="connsiteY72" fmla="*/ 4919663 h 5843588"/>
                  <a:gd name="connsiteX73" fmla="*/ 2810331 w 2810331"/>
                  <a:gd name="connsiteY73" fmla="*/ 4972051 h 5843588"/>
                  <a:gd name="connsiteX74" fmla="*/ 2781756 w 2810331"/>
                  <a:gd name="connsiteY74" fmla="*/ 5053013 h 5843588"/>
                  <a:gd name="connsiteX75" fmla="*/ 2624594 w 2810331"/>
                  <a:gd name="connsiteY75" fmla="*/ 5193507 h 5843588"/>
                  <a:gd name="connsiteX76" fmla="*/ 2462669 w 2810331"/>
                  <a:gd name="connsiteY76" fmla="*/ 5298282 h 5843588"/>
                  <a:gd name="connsiteX77" fmla="*/ 2362656 w 2810331"/>
                  <a:gd name="connsiteY77" fmla="*/ 5376863 h 5843588"/>
                  <a:gd name="connsiteX78" fmla="*/ 2298363 w 2810331"/>
                  <a:gd name="connsiteY78" fmla="*/ 5360194 h 5843588"/>
                  <a:gd name="connsiteX79" fmla="*/ 2274550 w 2810331"/>
                  <a:gd name="connsiteY79" fmla="*/ 5334001 h 5843588"/>
                  <a:gd name="connsiteX80" fmla="*/ 2284075 w 2810331"/>
                  <a:gd name="connsiteY80" fmla="*/ 5243513 h 5843588"/>
                  <a:gd name="connsiteX81" fmla="*/ 2298363 w 2810331"/>
                  <a:gd name="connsiteY81" fmla="*/ 5162551 h 5843588"/>
                  <a:gd name="connsiteX82" fmla="*/ 2336463 w 2810331"/>
                  <a:gd name="connsiteY82" fmla="*/ 5117307 h 5843588"/>
                  <a:gd name="connsiteX83" fmla="*/ 2350750 w 2810331"/>
                  <a:gd name="connsiteY83" fmla="*/ 5079207 h 5843588"/>
                  <a:gd name="connsiteX84" fmla="*/ 2355513 w 2810331"/>
                  <a:gd name="connsiteY84" fmla="*/ 5050632 h 5843588"/>
                  <a:gd name="connsiteX85" fmla="*/ 2387127 w 2810331"/>
                  <a:gd name="connsiteY85" fmla="*/ 4942042 h 5843588"/>
                  <a:gd name="connsiteX86" fmla="*/ 2085955 w 2810331"/>
                  <a:gd name="connsiteY86" fmla="*/ 5153978 h 5843588"/>
                  <a:gd name="connsiteX87" fmla="*/ 1935068 w 2810331"/>
                  <a:gd name="connsiteY87" fmla="*/ 5240658 h 5843588"/>
                  <a:gd name="connsiteX88" fmla="*/ 1938794 w 2810331"/>
                  <a:gd name="connsiteY88" fmla="*/ 5512594 h 5843588"/>
                  <a:gd name="connsiteX89" fmla="*/ 1943556 w 2810331"/>
                  <a:gd name="connsiteY89" fmla="*/ 5619751 h 5843588"/>
                  <a:gd name="connsiteX90" fmla="*/ 1960225 w 2810331"/>
                  <a:gd name="connsiteY90" fmla="*/ 5698332 h 5843588"/>
                  <a:gd name="connsiteX91" fmla="*/ 1972131 w 2810331"/>
                  <a:gd name="connsiteY91" fmla="*/ 5731669 h 5843588"/>
                  <a:gd name="connsiteX92" fmla="*/ 1967369 w 2810331"/>
                  <a:gd name="connsiteY92" fmla="*/ 5760244 h 5843588"/>
                  <a:gd name="connsiteX93" fmla="*/ 1919744 w 2810331"/>
                  <a:gd name="connsiteY93" fmla="*/ 5795963 h 5843588"/>
                  <a:gd name="connsiteX94" fmla="*/ 1850688 w 2810331"/>
                  <a:gd name="connsiteY94" fmla="*/ 5819776 h 5843588"/>
                  <a:gd name="connsiteX95" fmla="*/ 1629231 w 2810331"/>
                  <a:gd name="connsiteY95" fmla="*/ 5836444 h 5843588"/>
                  <a:gd name="connsiteX96" fmla="*/ 1603038 w 2810331"/>
                  <a:gd name="connsiteY96" fmla="*/ 5838826 h 5843588"/>
                  <a:gd name="connsiteX97" fmla="*/ 1593513 w 2810331"/>
                  <a:gd name="connsiteY97" fmla="*/ 5843588 h 5843588"/>
                  <a:gd name="connsiteX98" fmla="*/ 1524456 w 2810331"/>
                  <a:gd name="connsiteY98" fmla="*/ 5812632 h 5843588"/>
                  <a:gd name="connsiteX99" fmla="*/ 1503025 w 2810331"/>
                  <a:gd name="connsiteY99" fmla="*/ 5776913 h 5843588"/>
                  <a:gd name="connsiteX100" fmla="*/ 1517313 w 2810331"/>
                  <a:gd name="connsiteY100" fmla="*/ 5745957 h 5843588"/>
                  <a:gd name="connsiteX101" fmla="*/ 1550650 w 2810331"/>
                  <a:gd name="connsiteY101" fmla="*/ 5679282 h 5843588"/>
                  <a:gd name="connsiteX102" fmla="*/ 1603038 w 2810331"/>
                  <a:gd name="connsiteY102" fmla="*/ 5641182 h 5843588"/>
                  <a:gd name="connsiteX103" fmla="*/ 1626850 w 2810331"/>
                  <a:gd name="connsiteY103" fmla="*/ 5617369 h 5843588"/>
                  <a:gd name="connsiteX104" fmla="*/ 1660188 w 2810331"/>
                  <a:gd name="connsiteY104" fmla="*/ 5607844 h 5843588"/>
                  <a:gd name="connsiteX105" fmla="*/ 1710194 w 2810331"/>
                  <a:gd name="connsiteY105" fmla="*/ 5595938 h 5843588"/>
                  <a:gd name="connsiteX106" fmla="*/ 1764963 w 2810331"/>
                  <a:gd name="connsiteY106" fmla="*/ 5555457 h 5843588"/>
                  <a:gd name="connsiteX107" fmla="*/ 1734443 w 2810331"/>
                  <a:gd name="connsiteY107" fmla="*/ 5355911 h 5843588"/>
                  <a:gd name="connsiteX108" fmla="*/ 1727815 w 2810331"/>
                  <a:gd name="connsiteY108" fmla="*/ 5359718 h 5843588"/>
                  <a:gd name="connsiteX109" fmla="*/ 1430635 w 2810331"/>
                  <a:gd name="connsiteY109" fmla="*/ 5435918 h 5843588"/>
                  <a:gd name="connsiteX110" fmla="*/ 1339195 w 2810331"/>
                  <a:gd name="connsiteY110" fmla="*/ 5405438 h 5843588"/>
                  <a:gd name="connsiteX111" fmla="*/ 1339195 w 2810331"/>
                  <a:gd name="connsiteY111" fmla="*/ 5268278 h 5843588"/>
                  <a:gd name="connsiteX112" fmla="*/ 1354435 w 2810331"/>
                  <a:gd name="connsiteY112" fmla="*/ 5009198 h 5843588"/>
                  <a:gd name="connsiteX113" fmla="*/ 1339195 w 2810331"/>
                  <a:gd name="connsiteY113" fmla="*/ 4712018 h 5843588"/>
                  <a:gd name="connsiteX114" fmla="*/ 1316335 w 2810331"/>
                  <a:gd name="connsiteY114" fmla="*/ 4635818 h 5843588"/>
                  <a:gd name="connsiteX115" fmla="*/ 1224895 w 2810331"/>
                  <a:gd name="connsiteY115" fmla="*/ 4384358 h 5843588"/>
                  <a:gd name="connsiteX116" fmla="*/ 1209655 w 2810331"/>
                  <a:gd name="connsiteY116" fmla="*/ 4132898 h 5843588"/>
                  <a:gd name="connsiteX117" fmla="*/ 1278235 w 2810331"/>
                  <a:gd name="connsiteY117" fmla="*/ 3858578 h 5843588"/>
                  <a:gd name="connsiteX118" fmla="*/ 1301095 w 2810331"/>
                  <a:gd name="connsiteY118" fmla="*/ 3607118 h 5843588"/>
                  <a:gd name="connsiteX119" fmla="*/ 1308715 w 2810331"/>
                  <a:gd name="connsiteY119" fmla="*/ 3157538 h 5843588"/>
                  <a:gd name="connsiteX120" fmla="*/ 1308715 w 2810331"/>
                  <a:gd name="connsiteY120" fmla="*/ 3081338 h 5843588"/>
                  <a:gd name="connsiteX121" fmla="*/ 1377295 w 2810331"/>
                  <a:gd name="connsiteY121" fmla="*/ 2677478 h 5843588"/>
                  <a:gd name="connsiteX122" fmla="*/ 1453495 w 2810331"/>
                  <a:gd name="connsiteY122" fmla="*/ 2433638 h 5843588"/>
                  <a:gd name="connsiteX123" fmla="*/ 1476355 w 2810331"/>
                  <a:gd name="connsiteY123" fmla="*/ 2166938 h 5843588"/>
                  <a:gd name="connsiteX124" fmla="*/ 1438255 w 2810331"/>
                  <a:gd name="connsiteY124" fmla="*/ 1923098 h 5843588"/>
                  <a:gd name="connsiteX125" fmla="*/ 1339195 w 2810331"/>
                  <a:gd name="connsiteY125" fmla="*/ 2136458 h 5843588"/>
                  <a:gd name="connsiteX126" fmla="*/ 1278235 w 2810331"/>
                  <a:gd name="connsiteY126" fmla="*/ 2128838 h 5843588"/>
                  <a:gd name="connsiteX127" fmla="*/ 1301095 w 2810331"/>
                  <a:gd name="connsiteY127" fmla="*/ 2281238 h 5843588"/>
                  <a:gd name="connsiteX128" fmla="*/ 1247755 w 2810331"/>
                  <a:gd name="connsiteY128" fmla="*/ 2555558 h 5843588"/>
                  <a:gd name="connsiteX129" fmla="*/ 1217275 w 2810331"/>
                  <a:gd name="connsiteY129" fmla="*/ 2608898 h 5843588"/>
                  <a:gd name="connsiteX130" fmla="*/ 1087735 w 2810331"/>
                  <a:gd name="connsiteY130" fmla="*/ 2654618 h 5843588"/>
                  <a:gd name="connsiteX131" fmla="*/ 775315 w 2810331"/>
                  <a:gd name="connsiteY131" fmla="*/ 2654618 h 5843588"/>
                  <a:gd name="connsiteX132" fmla="*/ 432415 w 2810331"/>
                  <a:gd name="connsiteY132" fmla="*/ 2639378 h 5843588"/>
                  <a:gd name="connsiteX133" fmla="*/ 318115 w 2810331"/>
                  <a:gd name="connsiteY133" fmla="*/ 2509838 h 5843588"/>
                  <a:gd name="connsiteX134" fmla="*/ 394315 w 2810331"/>
                  <a:gd name="connsiteY134" fmla="*/ 2357438 h 5843588"/>
                  <a:gd name="connsiteX135" fmla="*/ 394315 w 2810331"/>
                  <a:gd name="connsiteY135" fmla="*/ 2220278 h 5843588"/>
                  <a:gd name="connsiteX136" fmla="*/ 462895 w 2810331"/>
                  <a:gd name="connsiteY136" fmla="*/ 2052638 h 5843588"/>
                  <a:gd name="connsiteX137" fmla="*/ 539095 w 2810331"/>
                  <a:gd name="connsiteY137" fmla="*/ 1869758 h 5843588"/>
                  <a:gd name="connsiteX138" fmla="*/ 500995 w 2810331"/>
                  <a:gd name="connsiteY138" fmla="*/ 1824038 h 5843588"/>
                  <a:gd name="connsiteX139" fmla="*/ 508615 w 2810331"/>
                  <a:gd name="connsiteY139" fmla="*/ 1732598 h 5843588"/>
                  <a:gd name="connsiteX140" fmla="*/ 398953 w 2810331"/>
                  <a:gd name="connsiteY140" fmla="*/ 1629202 h 5843588"/>
                  <a:gd name="connsiteX141" fmla="*/ 330861 w 2810331"/>
                  <a:gd name="connsiteY141" fmla="*/ 1645805 h 5843588"/>
                  <a:gd name="connsiteX142" fmla="*/ 178314 w 2810331"/>
                  <a:gd name="connsiteY142" fmla="*/ 1622960 h 5843588"/>
                  <a:gd name="connsiteX143" fmla="*/ 76320 w 2810331"/>
                  <a:gd name="connsiteY143" fmla="*/ 949757 h 5843588"/>
                  <a:gd name="connsiteX144" fmla="*/ 660736 w 2810331"/>
                  <a:gd name="connsiteY144" fmla="*/ 600382 h 5843588"/>
                  <a:gd name="connsiteX145" fmla="*/ 838979 w 2810331"/>
                  <a:gd name="connsiteY145" fmla="*/ 960066 h 5843588"/>
                  <a:gd name="connsiteX146" fmla="*/ 836495 w 2810331"/>
                  <a:gd name="connsiteY146" fmla="*/ 987167 h 5843588"/>
                  <a:gd name="connsiteX147" fmla="*/ 938669 w 2810331"/>
                  <a:gd name="connsiteY147" fmla="*/ 1014413 h 5843588"/>
                  <a:gd name="connsiteX148" fmla="*/ 1014869 w 2810331"/>
                  <a:gd name="connsiteY148" fmla="*/ 1057276 h 5843588"/>
                  <a:gd name="connsiteX149" fmla="*/ 1129270 w 2810331"/>
                  <a:gd name="connsiteY149" fmla="*/ 1263198 h 5843588"/>
                  <a:gd name="connsiteX150" fmla="*/ 1217275 w 2810331"/>
                  <a:gd name="connsiteY150" fmla="*/ 1145858 h 5843588"/>
                  <a:gd name="connsiteX151" fmla="*/ 1316335 w 2810331"/>
                  <a:gd name="connsiteY151" fmla="*/ 1062038 h 5843588"/>
                  <a:gd name="connsiteX152" fmla="*/ 1567795 w 2810331"/>
                  <a:gd name="connsiteY152" fmla="*/ 993458 h 5843588"/>
                  <a:gd name="connsiteX153" fmla="*/ 1567795 w 2810331"/>
                  <a:gd name="connsiteY153" fmla="*/ 917258 h 5843588"/>
                  <a:gd name="connsiteX154" fmla="*/ 1583035 w 2810331"/>
                  <a:gd name="connsiteY154" fmla="*/ 879158 h 5843588"/>
                  <a:gd name="connsiteX155" fmla="*/ 1640389 w 2810331"/>
                  <a:gd name="connsiteY155" fmla="*/ 844746 h 5843588"/>
                  <a:gd name="connsiteX156" fmla="*/ 1636375 w 2810331"/>
                  <a:gd name="connsiteY156" fmla="*/ 809626 h 5843588"/>
                  <a:gd name="connsiteX157" fmla="*/ 1614944 w 2810331"/>
                  <a:gd name="connsiteY157" fmla="*/ 759619 h 5843588"/>
                  <a:gd name="connsiteX158" fmla="*/ 1541125 w 2810331"/>
                  <a:gd name="connsiteY158" fmla="*/ 852488 h 5843588"/>
                  <a:gd name="connsiteX159" fmla="*/ 1538744 w 2810331"/>
                  <a:gd name="connsiteY159" fmla="*/ 809626 h 5843588"/>
                  <a:gd name="connsiteX160" fmla="*/ 1493500 w 2810331"/>
                  <a:gd name="connsiteY160" fmla="*/ 857251 h 5843588"/>
                  <a:gd name="connsiteX161" fmla="*/ 1514931 w 2810331"/>
                  <a:gd name="connsiteY161" fmla="*/ 800101 h 5843588"/>
                  <a:gd name="connsiteX162" fmla="*/ 1514931 w 2810331"/>
                  <a:gd name="connsiteY162" fmla="*/ 771526 h 5843588"/>
                  <a:gd name="connsiteX163" fmla="*/ 1510169 w 2810331"/>
                  <a:gd name="connsiteY163" fmla="*/ 735807 h 5843588"/>
                  <a:gd name="connsiteX164" fmla="*/ 1488738 w 2810331"/>
                  <a:gd name="connsiteY164" fmla="*/ 719138 h 5843588"/>
                  <a:gd name="connsiteX165" fmla="*/ 1460163 w 2810331"/>
                  <a:gd name="connsiteY165" fmla="*/ 704851 h 5843588"/>
                  <a:gd name="connsiteX166" fmla="*/ 1407775 w 2810331"/>
                  <a:gd name="connsiteY166" fmla="*/ 671513 h 5843588"/>
                  <a:gd name="connsiteX167" fmla="*/ 1388725 w 2810331"/>
                  <a:gd name="connsiteY167" fmla="*/ 642938 h 5843588"/>
                  <a:gd name="connsiteX168" fmla="*/ 1355388 w 2810331"/>
                  <a:gd name="connsiteY168" fmla="*/ 607219 h 5843588"/>
                  <a:gd name="connsiteX169" fmla="*/ 1338719 w 2810331"/>
                  <a:gd name="connsiteY169" fmla="*/ 592932 h 5843588"/>
                  <a:gd name="connsiteX170" fmla="*/ 1333956 w 2810331"/>
                  <a:gd name="connsiteY170" fmla="*/ 538163 h 5843588"/>
                  <a:gd name="connsiteX171" fmla="*/ 1338719 w 2810331"/>
                  <a:gd name="connsiteY171" fmla="*/ 497682 h 5843588"/>
                  <a:gd name="connsiteX172" fmla="*/ 1333956 w 2810331"/>
                  <a:gd name="connsiteY172" fmla="*/ 457201 h 5843588"/>
                  <a:gd name="connsiteX173" fmla="*/ 1319669 w 2810331"/>
                  <a:gd name="connsiteY173" fmla="*/ 421482 h 5843588"/>
                  <a:gd name="connsiteX174" fmla="*/ 1310144 w 2810331"/>
                  <a:gd name="connsiteY174" fmla="*/ 347663 h 5843588"/>
                  <a:gd name="connsiteX175" fmla="*/ 1303000 w 2810331"/>
                  <a:gd name="connsiteY175" fmla="*/ 326232 h 5843588"/>
                  <a:gd name="connsiteX176" fmla="*/ 1293475 w 2810331"/>
                  <a:gd name="connsiteY176" fmla="*/ 273844 h 5843588"/>
                  <a:gd name="connsiteX177" fmla="*/ 1307763 w 2810331"/>
                  <a:gd name="connsiteY177" fmla="*/ 207169 h 5843588"/>
                  <a:gd name="connsiteX178" fmla="*/ 1338719 w 2810331"/>
                  <a:gd name="connsiteY178" fmla="*/ 133350 h 5843588"/>
                  <a:gd name="connsiteX179" fmla="*/ 1419681 w 2810331"/>
                  <a:gd name="connsiteY179" fmla="*/ 45244 h 5843588"/>
                  <a:gd name="connsiteX180" fmla="*/ 1498263 w 2810331"/>
                  <a:gd name="connsiteY180" fmla="*/ 35719 h 5843588"/>
                  <a:gd name="connsiteX181" fmla="*/ 1510169 w 2810331"/>
                  <a:gd name="connsiteY181" fmla="*/ 11907 h 584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2810331" h="5843588">
                    <a:moveTo>
                      <a:pt x="808234" y="1151142"/>
                    </a:moveTo>
                    <a:lnTo>
                      <a:pt x="804370" y="1167253"/>
                    </a:lnTo>
                    <a:cubicBezTo>
                      <a:pt x="793239" y="1202693"/>
                      <a:pt x="779382" y="1238288"/>
                      <a:pt x="762730" y="1273585"/>
                    </a:cubicBezTo>
                    <a:cubicBezTo>
                      <a:pt x="712774" y="1379476"/>
                      <a:pt x="644756" y="1467655"/>
                      <a:pt x="569253" y="1531799"/>
                    </a:cubicBezTo>
                    <a:lnTo>
                      <a:pt x="537350" y="1554778"/>
                    </a:lnTo>
                    <a:lnTo>
                      <a:pt x="546715" y="1580198"/>
                    </a:lnTo>
                    <a:lnTo>
                      <a:pt x="607675" y="1625918"/>
                    </a:lnTo>
                    <a:lnTo>
                      <a:pt x="706735" y="1633538"/>
                    </a:lnTo>
                    <a:lnTo>
                      <a:pt x="737215" y="1694498"/>
                    </a:lnTo>
                    <a:lnTo>
                      <a:pt x="821035" y="1694498"/>
                    </a:lnTo>
                    <a:lnTo>
                      <a:pt x="805795" y="1580198"/>
                    </a:lnTo>
                    <a:lnTo>
                      <a:pt x="828655" y="1557338"/>
                    </a:lnTo>
                    <a:lnTo>
                      <a:pt x="981055" y="1435418"/>
                    </a:lnTo>
                    <a:lnTo>
                      <a:pt x="1036731" y="1370951"/>
                    </a:lnTo>
                    <a:lnTo>
                      <a:pt x="1017250" y="1364457"/>
                    </a:lnTo>
                    <a:lnTo>
                      <a:pt x="938669" y="1307307"/>
                    </a:lnTo>
                    <a:lnTo>
                      <a:pt x="914856" y="1240632"/>
                    </a:lnTo>
                    <a:lnTo>
                      <a:pt x="833894" y="1259682"/>
                    </a:lnTo>
                    <a:lnTo>
                      <a:pt x="814844" y="1309688"/>
                    </a:lnTo>
                    <a:lnTo>
                      <a:pt x="800556" y="1321594"/>
                    </a:lnTo>
                    <a:lnTo>
                      <a:pt x="781506" y="1307307"/>
                    </a:lnTo>
                    <a:lnTo>
                      <a:pt x="798175" y="1214438"/>
                    </a:lnTo>
                    <a:lnTo>
                      <a:pt x="843419" y="1190626"/>
                    </a:lnTo>
                    <a:lnTo>
                      <a:pt x="869613" y="1169194"/>
                    </a:lnTo>
                    <a:close/>
                    <a:moveTo>
                      <a:pt x="1567319" y="0"/>
                    </a:moveTo>
                    <a:lnTo>
                      <a:pt x="1734006" y="19050"/>
                    </a:lnTo>
                    <a:lnTo>
                      <a:pt x="1805444" y="126207"/>
                    </a:lnTo>
                    <a:lnTo>
                      <a:pt x="1853069" y="214313"/>
                    </a:lnTo>
                    <a:lnTo>
                      <a:pt x="1919744" y="300038"/>
                    </a:lnTo>
                    <a:lnTo>
                      <a:pt x="1879263" y="302419"/>
                    </a:lnTo>
                    <a:lnTo>
                      <a:pt x="1905456" y="326232"/>
                    </a:lnTo>
                    <a:lnTo>
                      <a:pt x="1867356" y="321469"/>
                    </a:lnTo>
                    <a:lnTo>
                      <a:pt x="1891169" y="392907"/>
                    </a:lnTo>
                    <a:lnTo>
                      <a:pt x="1926888" y="504826"/>
                    </a:lnTo>
                    <a:lnTo>
                      <a:pt x="1926888" y="535782"/>
                    </a:lnTo>
                    <a:lnTo>
                      <a:pt x="1922125" y="583407"/>
                    </a:lnTo>
                    <a:lnTo>
                      <a:pt x="1912600" y="666751"/>
                    </a:lnTo>
                    <a:lnTo>
                      <a:pt x="1891169" y="695326"/>
                    </a:lnTo>
                    <a:lnTo>
                      <a:pt x="1898313" y="733426"/>
                    </a:lnTo>
                    <a:lnTo>
                      <a:pt x="1932764" y="766311"/>
                    </a:lnTo>
                    <a:lnTo>
                      <a:pt x="2009755" y="741998"/>
                    </a:lnTo>
                    <a:lnTo>
                      <a:pt x="2139295" y="856298"/>
                    </a:lnTo>
                    <a:lnTo>
                      <a:pt x="2200255" y="848678"/>
                    </a:lnTo>
                    <a:lnTo>
                      <a:pt x="2390755" y="841058"/>
                    </a:lnTo>
                    <a:lnTo>
                      <a:pt x="2459335" y="886778"/>
                    </a:lnTo>
                    <a:lnTo>
                      <a:pt x="2489815" y="1054418"/>
                    </a:lnTo>
                    <a:lnTo>
                      <a:pt x="2520295" y="1404938"/>
                    </a:lnTo>
                    <a:lnTo>
                      <a:pt x="2482195" y="1633538"/>
                    </a:lnTo>
                    <a:lnTo>
                      <a:pt x="2604115" y="1694498"/>
                    </a:lnTo>
                    <a:lnTo>
                      <a:pt x="2604115" y="1770698"/>
                    </a:lnTo>
                    <a:lnTo>
                      <a:pt x="2718415" y="2197418"/>
                    </a:lnTo>
                    <a:lnTo>
                      <a:pt x="2604115" y="2212658"/>
                    </a:lnTo>
                    <a:lnTo>
                      <a:pt x="2505055" y="2265998"/>
                    </a:lnTo>
                    <a:lnTo>
                      <a:pt x="2413615" y="2342198"/>
                    </a:lnTo>
                    <a:lnTo>
                      <a:pt x="2421235" y="2517458"/>
                    </a:lnTo>
                    <a:lnTo>
                      <a:pt x="2451715" y="2723198"/>
                    </a:lnTo>
                    <a:lnTo>
                      <a:pt x="2413615" y="2944178"/>
                    </a:lnTo>
                    <a:lnTo>
                      <a:pt x="2200255" y="3530918"/>
                    </a:lnTo>
                    <a:lnTo>
                      <a:pt x="2063095" y="3721418"/>
                    </a:lnTo>
                    <a:lnTo>
                      <a:pt x="2078335" y="3805238"/>
                    </a:lnTo>
                    <a:lnTo>
                      <a:pt x="2017375" y="3866198"/>
                    </a:lnTo>
                    <a:lnTo>
                      <a:pt x="2078335" y="3980498"/>
                    </a:lnTo>
                    <a:lnTo>
                      <a:pt x="2192635" y="4102418"/>
                    </a:lnTo>
                    <a:lnTo>
                      <a:pt x="2573635" y="4712018"/>
                    </a:lnTo>
                    <a:lnTo>
                      <a:pt x="2560989" y="4737311"/>
                    </a:lnTo>
                    <a:lnTo>
                      <a:pt x="2565063" y="4733926"/>
                    </a:lnTo>
                    <a:lnTo>
                      <a:pt x="2598400" y="4714876"/>
                    </a:lnTo>
                    <a:lnTo>
                      <a:pt x="2612688" y="4698207"/>
                    </a:lnTo>
                    <a:lnTo>
                      <a:pt x="2634119" y="4702969"/>
                    </a:lnTo>
                    <a:lnTo>
                      <a:pt x="2688888" y="4779169"/>
                    </a:lnTo>
                    <a:lnTo>
                      <a:pt x="2703175" y="4800601"/>
                    </a:lnTo>
                    <a:lnTo>
                      <a:pt x="2776994" y="4902994"/>
                    </a:lnTo>
                    <a:lnTo>
                      <a:pt x="2788900" y="4919663"/>
                    </a:lnTo>
                    <a:lnTo>
                      <a:pt x="2810331" y="4972051"/>
                    </a:lnTo>
                    <a:lnTo>
                      <a:pt x="2781756" y="5053013"/>
                    </a:lnTo>
                    <a:lnTo>
                      <a:pt x="2624594" y="5193507"/>
                    </a:lnTo>
                    <a:lnTo>
                      <a:pt x="2462669" y="5298282"/>
                    </a:lnTo>
                    <a:lnTo>
                      <a:pt x="2362656" y="5376863"/>
                    </a:lnTo>
                    <a:lnTo>
                      <a:pt x="2298363" y="5360194"/>
                    </a:lnTo>
                    <a:lnTo>
                      <a:pt x="2274550" y="5334001"/>
                    </a:lnTo>
                    <a:lnTo>
                      <a:pt x="2284075" y="5243513"/>
                    </a:lnTo>
                    <a:lnTo>
                      <a:pt x="2298363" y="5162551"/>
                    </a:lnTo>
                    <a:lnTo>
                      <a:pt x="2336463" y="5117307"/>
                    </a:lnTo>
                    <a:lnTo>
                      <a:pt x="2350750" y="5079207"/>
                    </a:lnTo>
                    <a:cubicBezTo>
                      <a:pt x="2353308" y="5053628"/>
                      <a:pt x="2349562" y="5062528"/>
                      <a:pt x="2355513" y="5050632"/>
                    </a:cubicBezTo>
                    <a:lnTo>
                      <a:pt x="2387127" y="4942042"/>
                    </a:lnTo>
                    <a:lnTo>
                      <a:pt x="2085955" y="5153978"/>
                    </a:lnTo>
                    <a:lnTo>
                      <a:pt x="1935068" y="5240658"/>
                    </a:lnTo>
                    <a:lnTo>
                      <a:pt x="1938794" y="5512594"/>
                    </a:lnTo>
                    <a:lnTo>
                      <a:pt x="1943556" y="5619751"/>
                    </a:lnTo>
                    <a:lnTo>
                      <a:pt x="1960225" y="5698332"/>
                    </a:lnTo>
                    <a:lnTo>
                      <a:pt x="1972131" y="5731669"/>
                    </a:lnTo>
                    <a:lnTo>
                      <a:pt x="1967369" y="5760244"/>
                    </a:lnTo>
                    <a:lnTo>
                      <a:pt x="1919744" y="5795963"/>
                    </a:lnTo>
                    <a:lnTo>
                      <a:pt x="1850688" y="5819776"/>
                    </a:lnTo>
                    <a:lnTo>
                      <a:pt x="1629231" y="5836444"/>
                    </a:lnTo>
                    <a:cubicBezTo>
                      <a:pt x="1620500" y="5837238"/>
                      <a:pt x="1611635" y="5837107"/>
                      <a:pt x="1603038" y="5838826"/>
                    </a:cubicBezTo>
                    <a:cubicBezTo>
                      <a:pt x="1599557" y="5839522"/>
                      <a:pt x="1593513" y="5843588"/>
                      <a:pt x="1593513" y="5843588"/>
                    </a:cubicBezTo>
                    <a:lnTo>
                      <a:pt x="1524456" y="5812632"/>
                    </a:lnTo>
                    <a:lnTo>
                      <a:pt x="1503025" y="5776913"/>
                    </a:lnTo>
                    <a:lnTo>
                      <a:pt x="1517313" y="5745957"/>
                    </a:lnTo>
                    <a:lnTo>
                      <a:pt x="1550650" y="5679282"/>
                    </a:lnTo>
                    <a:lnTo>
                      <a:pt x="1603038" y="5641182"/>
                    </a:lnTo>
                    <a:lnTo>
                      <a:pt x="1626850" y="5617369"/>
                    </a:lnTo>
                    <a:lnTo>
                      <a:pt x="1660188" y="5607844"/>
                    </a:lnTo>
                    <a:lnTo>
                      <a:pt x="1710194" y="5595938"/>
                    </a:lnTo>
                    <a:lnTo>
                      <a:pt x="1764963" y="5555457"/>
                    </a:lnTo>
                    <a:lnTo>
                      <a:pt x="1734443" y="5355911"/>
                    </a:lnTo>
                    <a:lnTo>
                      <a:pt x="1727815" y="5359718"/>
                    </a:lnTo>
                    <a:lnTo>
                      <a:pt x="1430635" y="5435918"/>
                    </a:lnTo>
                    <a:lnTo>
                      <a:pt x="1339195" y="5405438"/>
                    </a:lnTo>
                    <a:lnTo>
                      <a:pt x="1339195" y="5268278"/>
                    </a:lnTo>
                    <a:lnTo>
                      <a:pt x="1354435" y="5009198"/>
                    </a:lnTo>
                    <a:lnTo>
                      <a:pt x="1339195" y="4712018"/>
                    </a:lnTo>
                    <a:cubicBezTo>
                      <a:pt x="1315016" y="4687839"/>
                      <a:pt x="1332354" y="4707905"/>
                      <a:pt x="1316335" y="4635818"/>
                    </a:cubicBezTo>
                    <a:lnTo>
                      <a:pt x="1224895" y="4384358"/>
                    </a:lnTo>
                    <a:lnTo>
                      <a:pt x="1209655" y="4132898"/>
                    </a:lnTo>
                    <a:lnTo>
                      <a:pt x="1278235" y="3858578"/>
                    </a:lnTo>
                    <a:lnTo>
                      <a:pt x="1301095" y="3607118"/>
                    </a:lnTo>
                    <a:lnTo>
                      <a:pt x="1308715" y="3157538"/>
                    </a:lnTo>
                    <a:lnTo>
                      <a:pt x="1308715" y="3081338"/>
                    </a:lnTo>
                    <a:lnTo>
                      <a:pt x="1377295" y="2677478"/>
                    </a:lnTo>
                    <a:lnTo>
                      <a:pt x="1453495" y="2433638"/>
                    </a:lnTo>
                    <a:lnTo>
                      <a:pt x="1476355" y="2166938"/>
                    </a:lnTo>
                    <a:lnTo>
                      <a:pt x="1438255" y="1923098"/>
                    </a:lnTo>
                    <a:lnTo>
                      <a:pt x="1339195" y="2136458"/>
                    </a:lnTo>
                    <a:lnTo>
                      <a:pt x="1278235" y="2128838"/>
                    </a:lnTo>
                    <a:lnTo>
                      <a:pt x="1301095" y="2281238"/>
                    </a:lnTo>
                    <a:lnTo>
                      <a:pt x="1247755" y="2555558"/>
                    </a:lnTo>
                    <a:lnTo>
                      <a:pt x="1217275" y="2608898"/>
                    </a:lnTo>
                    <a:lnTo>
                      <a:pt x="1087735" y="2654618"/>
                    </a:lnTo>
                    <a:lnTo>
                      <a:pt x="775315" y="2654618"/>
                    </a:lnTo>
                    <a:lnTo>
                      <a:pt x="432415" y="2639378"/>
                    </a:lnTo>
                    <a:lnTo>
                      <a:pt x="318115" y="2509838"/>
                    </a:lnTo>
                    <a:lnTo>
                      <a:pt x="394315" y="2357438"/>
                    </a:lnTo>
                    <a:lnTo>
                      <a:pt x="394315" y="2220278"/>
                    </a:lnTo>
                    <a:lnTo>
                      <a:pt x="462895" y="2052638"/>
                    </a:lnTo>
                    <a:lnTo>
                      <a:pt x="539095" y="1869758"/>
                    </a:lnTo>
                    <a:lnTo>
                      <a:pt x="500995" y="1824038"/>
                    </a:lnTo>
                    <a:lnTo>
                      <a:pt x="508615" y="1732598"/>
                    </a:lnTo>
                    <a:lnTo>
                      <a:pt x="398953" y="1629202"/>
                    </a:lnTo>
                    <a:lnTo>
                      <a:pt x="330861" y="1645805"/>
                    </a:lnTo>
                    <a:cubicBezTo>
                      <a:pt x="277594" y="1652306"/>
                      <a:pt x="225701" y="1645316"/>
                      <a:pt x="178314" y="1622960"/>
                    </a:cubicBezTo>
                    <a:cubicBezTo>
                      <a:pt x="-11233" y="1533538"/>
                      <a:pt x="-56897" y="1232135"/>
                      <a:pt x="76320" y="949757"/>
                    </a:cubicBezTo>
                    <a:cubicBezTo>
                      <a:pt x="209537" y="667380"/>
                      <a:pt x="471188" y="510959"/>
                      <a:pt x="660736" y="600382"/>
                    </a:cubicBezTo>
                    <a:cubicBezTo>
                      <a:pt x="779203" y="656271"/>
                      <a:pt x="841465" y="794965"/>
                      <a:pt x="838979" y="960066"/>
                    </a:cubicBezTo>
                    <a:lnTo>
                      <a:pt x="836495" y="987167"/>
                    </a:lnTo>
                    <a:lnTo>
                      <a:pt x="938669" y="1014413"/>
                    </a:lnTo>
                    <a:lnTo>
                      <a:pt x="1014869" y="1057276"/>
                    </a:lnTo>
                    <a:lnTo>
                      <a:pt x="1129270" y="1263198"/>
                    </a:lnTo>
                    <a:lnTo>
                      <a:pt x="1217275" y="1145858"/>
                    </a:lnTo>
                    <a:lnTo>
                      <a:pt x="1316335" y="1062038"/>
                    </a:lnTo>
                    <a:lnTo>
                      <a:pt x="1567795" y="993458"/>
                    </a:lnTo>
                    <a:lnTo>
                      <a:pt x="1567795" y="917258"/>
                    </a:lnTo>
                    <a:lnTo>
                      <a:pt x="1583035" y="879158"/>
                    </a:lnTo>
                    <a:lnTo>
                      <a:pt x="1640389" y="844746"/>
                    </a:lnTo>
                    <a:lnTo>
                      <a:pt x="1636375" y="809626"/>
                    </a:lnTo>
                    <a:lnTo>
                      <a:pt x="1614944" y="759619"/>
                    </a:lnTo>
                    <a:lnTo>
                      <a:pt x="1541125" y="852488"/>
                    </a:lnTo>
                    <a:lnTo>
                      <a:pt x="1538744" y="809626"/>
                    </a:lnTo>
                    <a:lnTo>
                      <a:pt x="1493500" y="857251"/>
                    </a:lnTo>
                    <a:lnTo>
                      <a:pt x="1514931" y="800101"/>
                    </a:lnTo>
                    <a:lnTo>
                      <a:pt x="1514931" y="771526"/>
                    </a:lnTo>
                    <a:lnTo>
                      <a:pt x="1510169" y="735807"/>
                    </a:lnTo>
                    <a:lnTo>
                      <a:pt x="1488738" y="719138"/>
                    </a:lnTo>
                    <a:lnTo>
                      <a:pt x="1460163" y="704851"/>
                    </a:lnTo>
                    <a:lnTo>
                      <a:pt x="1407775" y="671513"/>
                    </a:lnTo>
                    <a:lnTo>
                      <a:pt x="1388725" y="642938"/>
                    </a:lnTo>
                    <a:lnTo>
                      <a:pt x="1355388" y="607219"/>
                    </a:lnTo>
                    <a:lnTo>
                      <a:pt x="1338719" y="592932"/>
                    </a:lnTo>
                    <a:lnTo>
                      <a:pt x="1333956" y="538163"/>
                    </a:lnTo>
                    <a:lnTo>
                      <a:pt x="1338719" y="497682"/>
                    </a:lnTo>
                    <a:lnTo>
                      <a:pt x="1333956" y="457201"/>
                    </a:lnTo>
                    <a:lnTo>
                      <a:pt x="1319669" y="421482"/>
                    </a:lnTo>
                    <a:lnTo>
                      <a:pt x="1310144" y="347663"/>
                    </a:lnTo>
                    <a:lnTo>
                      <a:pt x="1303000" y="326232"/>
                    </a:lnTo>
                    <a:lnTo>
                      <a:pt x="1293475" y="273844"/>
                    </a:lnTo>
                    <a:lnTo>
                      <a:pt x="1307763" y="207169"/>
                    </a:lnTo>
                    <a:lnTo>
                      <a:pt x="1338719" y="133350"/>
                    </a:lnTo>
                    <a:lnTo>
                      <a:pt x="1419681" y="45244"/>
                    </a:lnTo>
                    <a:lnTo>
                      <a:pt x="1498263" y="35719"/>
                    </a:lnTo>
                    <a:lnTo>
                      <a:pt x="1510169" y="1190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71DFD5E4-580C-44AD-9AE6-61012BADAA77}"/>
                  </a:ext>
                </a:extLst>
              </p:cNvPr>
              <p:cNvSpPr/>
              <p:nvPr/>
            </p:nvSpPr>
            <p:spPr>
              <a:xfrm rot="17809456">
                <a:off x="4556031" y="4289763"/>
                <a:ext cx="104805" cy="9815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91C7816-0797-4BD0-A14D-F498C2D30DBE}"/>
                  </a:ext>
                </a:extLst>
              </p:cNvPr>
              <p:cNvSpPr/>
              <p:nvPr/>
            </p:nvSpPr>
            <p:spPr>
              <a:xfrm rot="17809456">
                <a:off x="4687220" y="4353800"/>
                <a:ext cx="79053" cy="7403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7140D75-809C-4604-B8D9-80080A40F8C5}"/>
                  </a:ext>
                </a:extLst>
              </p:cNvPr>
              <p:cNvSpPr/>
              <p:nvPr/>
            </p:nvSpPr>
            <p:spPr>
              <a:xfrm rot="17809456">
                <a:off x="4549275" y="4458879"/>
                <a:ext cx="89940" cy="76627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80F0DD34-D3A2-4FB1-9619-99E8FD7497AC}"/>
                  </a:ext>
                </a:extLst>
              </p:cNvPr>
              <p:cNvSpPr/>
              <p:nvPr/>
            </p:nvSpPr>
            <p:spPr>
              <a:xfrm rot="17809456">
                <a:off x="4541413" y="4205603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B529728-270F-48EB-B43A-A949C239D4C9}"/>
                  </a:ext>
                </a:extLst>
              </p:cNvPr>
              <p:cNvSpPr/>
              <p:nvPr/>
            </p:nvSpPr>
            <p:spPr>
              <a:xfrm rot="18900000">
                <a:off x="4670563" y="4196069"/>
                <a:ext cx="75044" cy="68502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585D827D-B786-45CA-AEBE-123F59477E03}"/>
                  </a:ext>
                </a:extLst>
              </p:cNvPr>
              <p:cNvSpPr/>
              <p:nvPr/>
            </p:nvSpPr>
            <p:spPr>
              <a:xfrm rot="17809456">
                <a:off x="4472362" y="4386628"/>
                <a:ext cx="66472" cy="5503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8A4FD6D6-2FAF-4F84-BAE8-5A2401ABE8D1}"/>
                </a:ext>
              </a:extLst>
            </p:cNvPr>
            <p:cNvGrpSpPr/>
            <p:nvPr/>
          </p:nvGrpSpPr>
          <p:grpSpPr>
            <a:xfrm>
              <a:off x="6142410" y="4094602"/>
              <a:ext cx="1125940" cy="2245702"/>
              <a:chOff x="3196010" y="3993173"/>
              <a:chExt cx="1125940" cy="2245702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CD92136-D2F8-4FA1-99DB-D0A5C995809E}"/>
                  </a:ext>
                </a:extLst>
              </p:cNvPr>
              <p:cNvSpPr/>
              <p:nvPr/>
            </p:nvSpPr>
            <p:spPr>
              <a:xfrm>
                <a:off x="3203178" y="3993173"/>
                <a:ext cx="1118772" cy="2245702"/>
              </a:xfrm>
              <a:custGeom>
                <a:avLst/>
                <a:gdLst>
                  <a:gd name="connsiteX0" fmla="*/ 1012418 w 2855029"/>
                  <a:gd name="connsiteY0" fmla="*/ 1125538 h 5730875"/>
                  <a:gd name="connsiteX1" fmla="*/ 949347 w 2855029"/>
                  <a:gd name="connsiteY1" fmla="*/ 1142937 h 5730875"/>
                  <a:gd name="connsiteX2" fmla="*/ 903192 w 2855029"/>
                  <a:gd name="connsiteY2" fmla="*/ 1211168 h 5730875"/>
                  <a:gd name="connsiteX3" fmla="*/ 663550 w 2855029"/>
                  <a:gd name="connsiteY3" fmla="*/ 1423489 h 5730875"/>
                  <a:gd name="connsiteX4" fmla="*/ 581974 w 2855029"/>
                  <a:gd name="connsiteY4" fmla="*/ 1463786 h 5730875"/>
                  <a:gd name="connsiteX5" fmla="*/ 759529 w 2855029"/>
                  <a:gd name="connsiteY5" fmla="*/ 1579880 h 5730875"/>
                  <a:gd name="connsiteX6" fmla="*/ 995749 w 2855029"/>
                  <a:gd name="connsiteY6" fmla="*/ 1602740 h 5730875"/>
                  <a:gd name="connsiteX7" fmla="*/ 1049089 w 2855029"/>
                  <a:gd name="connsiteY7" fmla="*/ 1549400 h 5730875"/>
                  <a:gd name="connsiteX8" fmla="*/ 1316774 w 2855029"/>
                  <a:gd name="connsiteY8" fmla="*/ 1317889 h 5730875"/>
                  <a:gd name="connsiteX9" fmla="*/ 1179105 w 2855029"/>
                  <a:gd name="connsiteY9" fmla="*/ 1258888 h 5730875"/>
                  <a:gd name="connsiteX10" fmla="*/ 1076712 w 2855029"/>
                  <a:gd name="connsiteY10" fmla="*/ 1237456 h 5730875"/>
                  <a:gd name="connsiteX11" fmla="*/ 964793 w 2855029"/>
                  <a:gd name="connsiteY11" fmla="*/ 1227931 h 5730875"/>
                  <a:gd name="connsiteX12" fmla="*/ 931455 w 2855029"/>
                  <a:gd name="connsiteY12" fmla="*/ 1211263 h 5730875"/>
                  <a:gd name="connsiteX13" fmla="*/ 933837 w 2855029"/>
                  <a:gd name="connsiteY13" fmla="*/ 1187450 h 5730875"/>
                  <a:gd name="connsiteX14" fmla="*/ 1000512 w 2855029"/>
                  <a:gd name="connsiteY14" fmla="*/ 1173163 h 5730875"/>
                  <a:gd name="connsiteX15" fmla="*/ 1057662 w 2855029"/>
                  <a:gd name="connsiteY15" fmla="*/ 1168400 h 5730875"/>
                  <a:gd name="connsiteX16" fmla="*/ 1067187 w 2855029"/>
                  <a:gd name="connsiteY16" fmla="*/ 1137444 h 5730875"/>
                  <a:gd name="connsiteX17" fmla="*/ 1954599 w 2855029"/>
                  <a:gd name="connsiteY17" fmla="*/ 0 h 5730875"/>
                  <a:gd name="connsiteX18" fmla="*/ 2008574 w 2855029"/>
                  <a:gd name="connsiteY18" fmla="*/ 3175 h 5730875"/>
                  <a:gd name="connsiteX19" fmla="*/ 2087949 w 2855029"/>
                  <a:gd name="connsiteY19" fmla="*/ 31750 h 5730875"/>
                  <a:gd name="connsiteX20" fmla="*/ 2138749 w 2855029"/>
                  <a:gd name="connsiteY20" fmla="*/ 66675 h 5730875"/>
                  <a:gd name="connsiteX21" fmla="*/ 2186374 w 2855029"/>
                  <a:gd name="connsiteY21" fmla="*/ 95250 h 5730875"/>
                  <a:gd name="connsiteX22" fmla="*/ 2230824 w 2855029"/>
                  <a:gd name="connsiteY22" fmla="*/ 219075 h 5730875"/>
                  <a:gd name="connsiteX23" fmla="*/ 2300674 w 2855029"/>
                  <a:gd name="connsiteY23" fmla="*/ 250825 h 5730875"/>
                  <a:gd name="connsiteX24" fmla="*/ 2230824 w 2855029"/>
                  <a:gd name="connsiteY24" fmla="*/ 250825 h 5730875"/>
                  <a:gd name="connsiteX25" fmla="*/ 2268924 w 2855029"/>
                  <a:gd name="connsiteY25" fmla="*/ 282575 h 5730875"/>
                  <a:gd name="connsiteX26" fmla="*/ 2230824 w 2855029"/>
                  <a:gd name="connsiteY26" fmla="*/ 285750 h 5730875"/>
                  <a:gd name="connsiteX27" fmla="*/ 2249874 w 2855029"/>
                  <a:gd name="connsiteY27" fmla="*/ 425450 h 5730875"/>
                  <a:gd name="connsiteX28" fmla="*/ 2265749 w 2855029"/>
                  <a:gd name="connsiteY28" fmla="*/ 552450 h 5730875"/>
                  <a:gd name="connsiteX29" fmla="*/ 2246699 w 2855029"/>
                  <a:gd name="connsiteY29" fmla="*/ 647700 h 5730875"/>
                  <a:gd name="connsiteX30" fmla="*/ 2221299 w 2855029"/>
                  <a:gd name="connsiteY30" fmla="*/ 704850 h 5730875"/>
                  <a:gd name="connsiteX31" fmla="*/ 2183199 w 2855029"/>
                  <a:gd name="connsiteY31" fmla="*/ 733425 h 5730875"/>
                  <a:gd name="connsiteX32" fmla="*/ 2185194 w 2855029"/>
                  <a:gd name="connsiteY32" fmla="*/ 801269 h 5730875"/>
                  <a:gd name="connsiteX33" fmla="*/ 2428309 w 2855029"/>
                  <a:gd name="connsiteY33" fmla="*/ 909320 h 5730875"/>
                  <a:gd name="connsiteX34" fmla="*/ 2565469 w 2855029"/>
                  <a:gd name="connsiteY34" fmla="*/ 871220 h 5730875"/>
                  <a:gd name="connsiteX35" fmla="*/ 2672149 w 2855029"/>
                  <a:gd name="connsiteY35" fmla="*/ 947420 h 5730875"/>
                  <a:gd name="connsiteX36" fmla="*/ 2679769 w 2855029"/>
                  <a:gd name="connsiteY36" fmla="*/ 1061720 h 5730875"/>
                  <a:gd name="connsiteX37" fmla="*/ 2672149 w 2855029"/>
                  <a:gd name="connsiteY37" fmla="*/ 1282700 h 5730875"/>
                  <a:gd name="connsiteX38" fmla="*/ 2679769 w 2855029"/>
                  <a:gd name="connsiteY38" fmla="*/ 1419860 h 5730875"/>
                  <a:gd name="connsiteX39" fmla="*/ 2626429 w 2855029"/>
                  <a:gd name="connsiteY39" fmla="*/ 1610360 h 5730875"/>
                  <a:gd name="connsiteX40" fmla="*/ 2710249 w 2855029"/>
                  <a:gd name="connsiteY40" fmla="*/ 1602740 h 5730875"/>
                  <a:gd name="connsiteX41" fmla="*/ 2786449 w 2855029"/>
                  <a:gd name="connsiteY41" fmla="*/ 1602740 h 5730875"/>
                  <a:gd name="connsiteX42" fmla="*/ 2809309 w 2855029"/>
                  <a:gd name="connsiteY42" fmla="*/ 1678940 h 5730875"/>
                  <a:gd name="connsiteX43" fmla="*/ 2855029 w 2855029"/>
                  <a:gd name="connsiteY43" fmla="*/ 2098040 h 5730875"/>
                  <a:gd name="connsiteX44" fmla="*/ 2824549 w 2855029"/>
                  <a:gd name="connsiteY44" fmla="*/ 2136140 h 5730875"/>
                  <a:gd name="connsiteX45" fmla="*/ 2641669 w 2855029"/>
                  <a:gd name="connsiteY45" fmla="*/ 2090420 h 5730875"/>
                  <a:gd name="connsiteX46" fmla="*/ 2679769 w 2855029"/>
                  <a:gd name="connsiteY46" fmla="*/ 2402840 h 5730875"/>
                  <a:gd name="connsiteX47" fmla="*/ 2702629 w 2855029"/>
                  <a:gd name="connsiteY47" fmla="*/ 2760980 h 5730875"/>
                  <a:gd name="connsiteX48" fmla="*/ 2649289 w 2855029"/>
                  <a:gd name="connsiteY48" fmla="*/ 3020060 h 5730875"/>
                  <a:gd name="connsiteX49" fmla="*/ 2329249 w 2855029"/>
                  <a:gd name="connsiteY49" fmla="*/ 3683000 h 5730875"/>
                  <a:gd name="connsiteX50" fmla="*/ 2466409 w 2855029"/>
                  <a:gd name="connsiteY50" fmla="*/ 4048760 h 5730875"/>
                  <a:gd name="connsiteX51" fmla="*/ 2557849 w 2855029"/>
                  <a:gd name="connsiteY51" fmla="*/ 4513580 h 5730875"/>
                  <a:gd name="connsiteX52" fmla="*/ 2618809 w 2855029"/>
                  <a:gd name="connsiteY52" fmla="*/ 4978400 h 5730875"/>
                  <a:gd name="connsiteX53" fmla="*/ 2618809 w 2855029"/>
                  <a:gd name="connsiteY53" fmla="*/ 5001260 h 5730875"/>
                  <a:gd name="connsiteX54" fmla="*/ 2572929 w 2855029"/>
                  <a:gd name="connsiteY54" fmla="*/ 5015704 h 5730875"/>
                  <a:gd name="connsiteX55" fmla="*/ 2584043 w 2855029"/>
                  <a:gd name="connsiteY55" fmla="*/ 5037931 h 5730875"/>
                  <a:gd name="connsiteX56" fmla="*/ 2612618 w 2855029"/>
                  <a:gd name="connsiteY56" fmla="*/ 5090319 h 5730875"/>
                  <a:gd name="connsiteX57" fmla="*/ 2617380 w 2855029"/>
                  <a:gd name="connsiteY57" fmla="*/ 5109369 h 5730875"/>
                  <a:gd name="connsiteX58" fmla="*/ 2626905 w 2855029"/>
                  <a:gd name="connsiteY58" fmla="*/ 5111750 h 5730875"/>
                  <a:gd name="connsiteX59" fmla="*/ 2629287 w 2855029"/>
                  <a:gd name="connsiteY59" fmla="*/ 5137944 h 5730875"/>
                  <a:gd name="connsiteX60" fmla="*/ 2622143 w 2855029"/>
                  <a:gd name="connsiteY60" fmla="*/ 5159375 h 5730875"/>
                  <a:gd name="connsiteX61" fmla="*/ 2629287 w 2855029"/>
                  <a:gd name="connsiteY61" fmla="*/ 5249863 h 5730875"/>
                  <a:gd name="connsiteX62" fmla="*/ 2619762 w 2855029"/>
                  <a:gd name="connsiteY62" fmla="*/ 5328444 h 5730875"/>
                  <a:gd name="connsiteX63" fmla="*/ 2553087 w 2855029"/>
                  <a:gd name="connsiteY63" fmla="*/ 5430838 h 5730875"/>
                  <a:gd name="connsiteX64" fmla="*/ 2460218 w 2855029"/>
                  <a:gd name="connsiteY64" fmla="*/ 5480844 h 5730875"/>
                  <a:gd name="connsiteX65" fmla="*/ 2369730 w 2855029"/>
                  <a:gd name="connsiteY65" fmla="*/ 5471319 h 5730875"/>
                  <a:gd name="connsiteX66" fmla="*/ 2314962 w 2855029"/>
                  <a:gd name="connsiteY66" fmla="*/ 5402263 h 5730875"/>
                  <a:gd name="connsiteX67" fmla="*/ 2295912 w 2855029"/>
                  <a:gd name="connsiteY67" fmla="*/ 5307013 h 5730875"/>
                  <a:gd name="connsiteX68" fmla="*/ 2298293 w 2855029"/>
                  <a:gd name="connsiteY68" fmla="*/ 5173663 h 5730875"/>
                  <a:gd name="connsiteX69" fmla="*/ 2340721 w 2855029"/>
                  <a:gd name="connsiteY69" fmla="*/ 5088806 h 5730875"/>
                  <a:gd name="connsiteX70" fmla="*/ 2207329 w 2855029"/>
                  <a:gd name="connsiteY70" fmla="*/ 5130800 h 5730875"/>
                  <a:gd name="connsiteX71" fmla="*/ 1962810 w 2855029"/>
                  <a:gd name="connsiteY71" fmla="*/ 5266644 h 5730875"/>
                  <a:gd name="connsiteX72" fmla="*/ 1964918 w 2855029"/>
                  <a:gd name="connsiteY72" fmla="*/ 5295106 h 5730875"/>
                  <a:gd name="connsiteX73" fmla="*/ 1972062 w 2855029"/>
                  <a:gd name="connsiteY73" fmla="*/ 5385594 h 5730875"/>
                  <a:gd name="connsiteX74" fmla="*/ 2005399 w 2855029"/>
                  <a:gd name="connsiteY74" fmla="*/ 5442744 h 5730875"/>
                  <a:gd name="connsiteX75" fmla="*/ 2145893 w 2855029"/>
                  <a:gd name="connsiteY75" fmla="*/ 5530850 h 5730875"/>
                  <a:gd name="connsiteX76" fmla="*/ 2153037 w 2855029"/>
                  <a:gd name="connsiteY76" fmla="*/ 5585619 h 5730875"/>
                  <a:gd name="connsiteX77" fmla="*/ 2136368 w 2855029"/>
                  <a:gd name="connsiteY77" fmla="*/ 5640388 h 5730875"/>
                  <a:gd name="connsiteX78" fmla="*/ 2105412 w 2855029"/>
                  <a:gd name="connsiteY78" fmla="*/ 5666581 h 5730875"/>
                  <a:gd name="connsiteX79" fmla="*/ 2100649 w 2855029"/>
                  <a:gd name="connsiteY79" fmla="*/ 5699919 h 5730875"/>
                  <a:gd name="connsiteX80" fmla="*/ 2057787 w 2855029"/>
                  <a:gd name="connsiteY80" fmla="*/ 5718969 h 5730875"/>
                  <a:gd name="connsiteX81" fmla="*/ 1879193 w 2855029"/>
                  <a:gd name="connsiteY81" fmla="*/ 5730875 h 5730875"/>
                  <a:gd name="connsiteX82" fmla="*/ 1769655 w 2855029"/>
                  <a:gd name="connsiteY82" fmla="*/ 5707063 h 5730875"/>
                  <a:gd name="connsiteX83" fmla="*/ 1757749 w 2855029"/>
                  <a:gd name="connsiteY83" fmla="*/ 5673725 h 5730875"/>
                  <a:gd name="connsiteX84" fmla="*/ 1733937 w 2855029"/>
                  <a:gd name="connsiteY84" fmla="*/ 5647531 h 5730875"/>
                  <a:gd name="connsiteX85" fmla="*/ 1743462 w 2855029"/>
                  <a:gd name="connsiteY85" fmla="*/ 5621338 h 5730875"/>
                  <a:gd name="connsiteX86" fmla="*/ 1769655 w 2855029"/>
                  <a:gd name="connsiteY86" fmla="*/ 5576094 h 5730875"/>
                  <a:gd name="connsiteX87" fmla="*/ 1786324 w 2855029"/>
                  <a:gd name="connsiteY87" fmla="*/ 5526088 h 5730875"/>
                  <a:gd name="connsiteX88" fmla="*/ 1783943 w 2855029"/>
                  <a:gd name="connsiteY88" fmla="*/ 5502275 h 5730875"/>
                  <a:gd name="connsiteX89" fmla="*/ 1791087 w 2855029"/>
                  <a:gd name="connsiteY89" fmla="*/ 5487988 h 5730875"/>
                  <a:gd name="connsiteX90" fmla="*/ 1791087 w 2855029"/>
                  <a:gd name="connsiteY90" fmla="*/ 5476081 h 5730875"/>
                  <a:gd name="connsiteX91" fmla="*/ 1777402 w 2855029"/>
                  <a:gd name="connsiteY91" fmla="*/ 5369648 h 5730875"/>
                  <a:gd name="connsiteX92" fmla="*/ 1590109 w 2855029"/>
                  <a:gd name="connsiteY92" fmla="*/ 5473700 h 5730875"/>
                  <a:gd name="connsiteX93" fmla="*/ 1529149 w 2855029"/>
                  <a:gd name="connsiteY93" fmla="*/ 5466080 h 5730875"/>
                  <a:gd name="connsiteX94" fmla="*/ 1506289 w 2855029"/>
                  <a:gd name="connsiteY94" fmla="*/ 5229860 h 5730875"/>
                  <a:gd name="connsiteX95" fmla="*/ 1452949 w 2855029"/>
                  <a:gd name="connsiteY95" fmla="*/ 3286760 h 5730875"/>
                  <a:gd name="connsiteX96" fmla="*/ 1552009 w 2855029"/>
                  <a:gd name="connsiteY96" fmla="*/ 2600960 h 5730875"/>
                  <a:gd name="connsiteX97" fmla="*/ 1422469 w 2855029"/>
                  <a:gd name="connsiteY97" fmla="*/ 2524760 h 5730875"/>
                  <a:gd name="connsiteX98" fmla="*/ 1399609 w 2855029"/>
                  <a:gd name="connsiteY98" fmla="*/ 2570480 h 5730875"/>
                  <a:gd name="connsiteX99" fmla="*/ 1247209 w 2855029"/>
                  <a:gd name="connsiteY99" fmla="*/ 2730500 h 5730875"/>
                  <a:gd name="connsiteX100" fmla="*/ 1110049 w 2855029"/>
                  <a:gd name="connsiteY100" fmla="*/ 2745740 h 5730875"/>
                  <a:gd name="connsiteX101" fmla="*/ 721429 w 2855029"/>
                  <a:gd name="connsiteY101" fmla="*/ 2623820 h 5730875"/>
                  <a:gd name="connsiteX102" fmla="*/ 599509 w 2855029"/>
                  <a:gd name="connsiteY102" fmla="*/ 2600960 h 5730875"/>
                  <a:gd name="connsiteX103" fmla="*/ 530929 w 2855029"/>
                  <a:gd name="connsiteY103" fmla="*/ 2463800 h 5730875"/>
                  <a:gd name="connsiteX104" fmla="*/ 462349 w 2855029"/>
                  <a:gd name="connsiteY104" fmla="*/ 2319020 h 5730875"/>
                  <a:gd name="connsiteX105" fmla="*/ 508069 w 2855029"/>
                  <a:gd name="connsiteY105" fmla="*/ 2098040 h 5730875"/>
                  <a:gd name="connsiteX106" fmla="*/ 485209 w 2855029"/>
                  <a:gd name="connsiteY106" fmla="*/ 1694180 h 5730875"/>
                  <a:gd name="connsiteX107" fmla="*/ 370909 w 2855029"/>
                  <a:gd name="connsiteY107" fmla="*/ 1595120 h 5730875"/>
                  <a:gd name="connsiteX108" fmla="*/ 381828 w 2855029"/>
                  <a:gd name="connsiteY108" fmla="*/ 1545984 h 5730875"/>
                  <a:gd name="connsiteX109" fmla="*/ 369293 w 2855029"/>
                  <a:gd name="connsiteY109" fmla="*/ 1549668 h 5730875"/>
                  <a:gd name="connsiteX110" fmla="*/ 26199 w 2855029"/>
                  <a:gd name="connsiteY110" fmla="*/ 1474007 h 5730875"/>
                  <a:gd name="connsiteX111" fmla="*/ 343758 w 2855029"/>
                  <a:gd name="connsiteY111" fmla="*/ 919097 h 5730875"/>
                  <a:gd name="connsiteX112" fmla="*/ 981109 w 2855029"/>
                  <a:gd name="connsiteY112" fmla="*/ 868579 h 5730875"/>
                  <a:gd name="connsiteX113" fmla="*/ 1003633 w 2855029"/>
                  <a:gd name="connsiteY113" fmla="*/ 925555 h 5730875"/>
                  <a:gd name="connsiteX114" fmla="*/ 1005129 w 2855029"/>
                  <a:gd name="connsiteY114" fmla="*/ 969868 h 5730875"/>
                  <a:gd name="connsiteX115" fmla="*/ 1019562 w 2855029"/>
                  <a:gd name="connsiteY115" fmla="*/ 968375 h 5730875"/>
                  <a:gd name="connsiteX116" fmla="*/ 1083855 w 2855029"/>
                  <a:gd name="connsiteY116" fmla="*/ 968375 h 5730875"/>
                  <a:gd name="connsiteX117" fmla="*/ 1110049 w 2855029"/>
                  <a:gd name="connsiteY117" fmla="*/ 977900 h 5730875"/>
                  <a:gd name="connsiteX118" fmla="*/ 1176724 w 2855029"/>
                  <a:gd name="connsiteY118" fmla="*/ 1073150 h 5730875"/>
                  <a:gd name="connsiteX119" fmla="*/ 1262449 w 2855029"/>
                  <a:gd name="connsiteY119" fmla="*/ 1166019 h 5730875"/>
                  <a:gd name="connsiteX120" fmla="*/ 1515672 w 2855029"/>
                  <a:gd name="connsiteY120" fmla="*/ 1158626 h 5730875"/>
                  <a:gd name="connsiteX121" fmla="*/ 1582489 w 2855029"/>
                  <a:gd name="connsiteY121" fmla="*/ 1076960 h 5730875"/>
                  <a:gd name="connsiteX122" fmla="*/ 1696789 w 2855029"/>
                  <a:gd name="connsiteY122" fmla="*/ 1061720 h 5730875"/>
                  <a:gd name="connsiteX123" fmla="*/ 1750129 w 2855029"/>
                  <a:gd name="connsiteY123" fmla="*/ 1008380 h 5730875"/>
                  <a:gd name="connsiteX124" fmla="*/ 1885922 w 2855029"/>
                  <a:gd name="connsiteY124" fmla="*/ 926904 h 5730875"/>
                  <a:gd name="connsiteX125" fmla="*/ 1919674 w 2855029"/>
                  <a:gd name="connsiteY125" fmla="*/ 844550 h 5730875"/>
                  <a:gd name="connsiteX126" fmla="*/ 1916499 w 2855029"/>
                  <a:gd name="connsiteY126" fmla="*/ 755650 h 5730875"/>
                  <a:gd name="connsiteX127" fmla="*/ 1821249 w 2855029"/>
                  <a:gd name="connsiteY127" fmla="*/ 790575 h 5730875"/>
                  <a:gd name="connsiteX128" fmla="*/ 1764099 w 2855029"/>
                  <a:gd name="connsiteY128" fmla="*/ 889000 h 5730875"/>
                  <a:gd name="connsiteX129" fmla="*/ 1697424 w 2855029"/>
                  <a:gd name="connsiteY129" fmla="*/ 917575 h 5730875"/>
                  <a:gd name="connsiteX130" fmla="*/ 1738699 w 2855029"/>
                  <a:gd name="connsiteY130" fmla="*/ 857250 h 5730875"/>
                  <a:gd name="connsiteX131" fmla="*/ 1757749 w 2855029"/>
                  <a:gd name="connsiteY131" fmla="*/ 793750 h 5730875"/>
                  <a:gd name="connsiteX132" fmla="*/ 1716474 w 2855029"/>
                  <a:gd name="connsiteY132" fmla="*/ 838200 h 5730875"/>
                  <a:gd name="connsiteX133" fmla="*/ 1640274 w 2855029"/>
                  <a:gd name="connsiteY133" fmla="*/ 885825 h 5730875"/>
                  <a:gd name="connsiteX134" fmla="*/ 1725999 w 2855029"/>
                  <a:gd name="connsiteY134" fmla="*/ 768350 h 5730875"/>
                  <a:gd name="connsiteX135" fmla="*/ 1757749 w 2855029"/>
                  <a:gd name="connsiteY135" fmla="*/ 708025 h 5730875"/>
                  <a:gd name="connsiteX136" fmla="*/ 1764099 w 2855029"/>
                  <a:gd name="connsiteY136" fmla="*/ 669925 h 5730875"/>
                  <a:gd name="connsiteX137" fmla="*/ 1716474 w 2855029"/>
                  <a:gd name="connsiteY137" fmla="*/ 615950 h 5730875"/>
                  <a:gd name="connsiteX138" fmla="*/ 1716474 w 2855029"/>
                  <a:gd name="connsiteY138" fmla="*/ 568325 h 5730875"/>
                  <a:gd name="connsiteX139" fmla="*/ 1681549 w 2855029"/>
                  <a:gd name="connsiteY139" fmla="*/ 511175 h 5730875"/>
                  <a:gd name="connsiteX140" fmla="*/ 1681549 w 2855029"/>
                  <a:gd name="connsiteY140" fmla="*/ 473075 h 5730875"/>
                  <a:gd name="connsiteX141" fmla="*/ 1646624 w 2855029"/>
                  <a:gd name="connsiteY141" fmla="*/ 314325 h 5730875"/>
                  <a:gd name="connsiteX142" fmla="*/ 1649799 w 2855029"/>
                  <a:gd name="connsiteY142" fmla="*/ 165100 h 5730875"/>
                  <a:gd name="connsiteX143" fmla="*/ 1729174 w 2855029"/>
                  <a:gd name="connsiteY143" fmla="*/ 50800 h 5730875"/>
                  <a:gd name="connsiteX144" fmla="*/ 1776799 w 2855029"/>
                  <a:gd name="connsiteY144" fmla="*/ 28575 h 5730875"/>
                  <a:gd name="connsiteX145" fmla="*/ 1881574 w 2855029"/>
                  <a:gd name="connsiteY145" fmla="*/ 6350 h 5730875"/>
                  <a:gd name="connsiteX146" fmla="*/ 1897449 w 2855029"/>
                  <a:gd name="connsiteY146" fmla="*/ 12700 h 573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855029" h="5730875">
                    <a:moveTo>
                      <a:pt x="1012418" y="1125538"/>
                    </a:moveTo>
                    <a:lnTo>
                      <a:pt x="949347" y="1142937"/>
                    </a:lnTo>
                    <a:lnTo>
                      <a:pt x="903192" y="1211168"/>
                    </a:lnTo>
                    <a:cubicBezTo>
                      <a:pt x="844231" y="1286674"/>
                      <a:pt x="762435" y="1360795"/>
                      <a:pt x="663550" y="1423489"/>
                    </a:cubicBezTo>
                    <a:lnTo>
                      <a:pt x="581974" y="1463786"/>
                    </a:lnTo>
                    <a:lnTo>
                      <a:pt x="759529" y="1579880"/>
                    </a:lnTo>
                    <a:lnTo>
                      <a:pt x="995749" y="1602740"/>
                    </a:lnTo>
                    <a:lnTo>
                      <a:pt x="1049089" y="1549400"/>
                    </a:lnTo>
                    <a:lnTo>
                      <a:pt x="1316774" y="1317889"/>
                    </a:lnTo>
                    <a:lnTo>
                      <a:pt x="1179105" y="1258888"/>
                    </a:lnTo>
                    <a:lnTo>
                      <a:pt x="1076712" y="1237456"/>
                    </a:lnTo>
                    <a:lnTo>
                      <a:pt x="964793" y="1227931"/>
                    </a:lnTo>
                    <a:lnTo>
                      <a:pt x="931455" y="1211263"/>
                    </a:lnTo>
                    <a:lnTo>
                      <a:pt x="933837" y="1187450"/>
                    </a:lnTo>
                    <a:lnTo>
                      <a:pt x="1000512" y="1173163"/>
                    </a:lnTo>
                    <a:lnTo>
                      <a:pt x="1057662" y="1168400"/>
                    </a:lnTo>
                    <a:lnTo>
                      <a:pt x="1067187" y="1137444"/>
                    </a:lnTo>
                    <a:close/>
                    <a:moveTo>
                      <a:pt x="1954599" y="0"/>
                    </a:moveTo>
                    <a:lnTo>
                      <a:pt x="2008574" y="3175"/>
                    </a:lnTo>
                    <a:lnTo>
                      <a:pt x="2087949" y="31750"/>
                    </a:lnTo>
                    <a:lnTo>
                      <a:pt x="2138749" y="66675"/>
                    </a:lnTo>
                    <a:lnTo>
                      <a:pt x="2186374" y="95250"/>
                    </a:lnTo>
                    <a:lnTo>
                      <a:pt x="2230824" y="219075"/>
                    </a:lnTo>
                    <a:lnTo>
                      <a:pt x="2300674" y="250825"/>
                    </a:lnTo>
                    <a:lnTo>
                      <a:pt x="2230824" y="250825"/>
                    </a:lnTo>
                    <a:lnTo>
                      <a:pt x="2268924" y="282575"/>
                    </a:lnTo>
                    <a:lnTo>
                      <a:pt x="2230824" y="285750"/>
                    </a:lnTo>
                    <a:lnTo>
                      <a:pt x="2249874" y="425450"/>
                    </a:lnTo>
                    <a:lnTo>
                      <a:pt x="2265749" y="552450"/>
                    </a:lnTo>
                    <a:lnTo>
                      <a:pt x="2246699" y="647700"/>
                    </a:lnTo>
                    <a:lnTo>
                      <a:pt x="2221299" y="704850"/>
                    </a:lnTo>
                    <a:lnTo>
                      <a:pt x="2183199" y="733425"/>
                    </a:lnTo>
                    <a:lnTo>
                      <a:pt x="2185194" y="801269"/>
                    </a:lnTo>
                    <a:lnTo>
                      <a:pt x="2428309" y="909320"/>
                    </a:lnTo>
                    <a:lnTo>
                      <a:pt x="2565469" y="871220"/>
                    </a:lnTo>
                    <a:lnTo>
                      <a:pt x="2672149" y="947420"/>
                    </a:lnTo>
                    <a:lnTo>
                      <a:pt x="2679769" y="1061720"/>
                    </a:lnTo>
                    <a:lnTo>
                      <a:pt x="2672149" y="1282700"/>
                    </a:lnTo>
                    <a:lnTo>
                      <a:pt x="2679769" y="1419860"/>
                    </a:lnTo>
                    <a:lnTo>
                      <a:pt x="2626429" y="1610360"/>
                    </a:lnTo>
                    <a:lnTo>
                      <a:pt x="2710249" y="1602740"/>
                    </a:lnTo>
                    <a:lnTo>
                      <a:pt x="2786449" y="1602740"/>
                    </a:lnTo>
                    <a:lnTo>
                      <a:pt x="2809309" y="1678940"/>
                    </a:lnTo>
                    <a:lnTo>
                      <a:pt x="2855029" y="2098040"/>
                    </a:lnTo>
                    <a:lnTo>
                      <a:pt x="2824549" y="2136140"/>
                    </a:lnTo>
                    <a:lnTo>
                      <a:pt x="2641669" y="2090420"/>
                    </a:lnTo>
                    <a:lnTo>
                      <a:pt x="2679769" y="2402840"/>
                    </a:lnTo>
                    <a:lnTo>
                      <a:pt x="2702629" y="2760980"/>
                    </a:lnTo>
                    <a:lnTo>
                      <a:pt x="2649289" y="3020060"/>
                    </a:lnTo>
                    <a:lnTo>
                      <a:pt x="2329249" y="3683000"/>
                    </a:lnTo>
                    <a:lnTo>
                      <a:pt x="2466409" y="4048760"/>
                    </a:lnTo>
                    <a:lnTo>
                      <a:pt x="2557849" y="4513580"/>
                    </a:lnTo>
                    <a:lnTo>
                      <a:pt x="2618809" y="4978400"/>
                    </a:lnTo>
                    <a:lnTo>
                      <a:pt x="2618809" y="5001260"/>
                    </a:lnTo>
                    <a:lnTo>
                      <a:pt x="2572929" y="5015704"/>
                    </a:lnTo>
                    <a:lnTo>
                      <a:pt x="2584043" y="5037931"/>
                    </a:lnTo>
                    <a:lnTo>
                      <a:pt x="2612618" y="5090319"/>
                    </a:lnTo>
                    <a:lnTo>
                      <a:pt x="2617380" y="5109369"/>
                    </a:lnTo>
                    <a:lnTo>
                      <a:pt x="2626905" y="5111750"/>
                    </a:lnTo>
                    <a:lnTo>
                      <a:pt x="2629287" y="5137944"/>
                    </a:lnTo>
                    <a:lnTo>
                      <a:pt x="2622143" y="5159375"/>
                    </a:lnTo>
                    <a:lnTo>
                      <a:pt x="2629287" y="5249863"/>
                    </a:lnTo>
                    <a:lnTo>
                      <a:pt x="2619762" y="5328444"/>
                    </a:lnTo>
                    <a:lnTo>
                      <a:pt x="2553087" y="5430838"/>
                    </a:lnTo>
                    <a:lnTo>
                      <a:pt x="2460218" y="5480844"/>
                    </a:lnTo>
                    <a:lnTo>
                      <a:pt x="2369730" y="5471319"/>
                    </a:lnTo>
                    <a:lnTo>
                      <a:pt x="2314962" y="5402263"/>
                    </a:lnTo>
                    <a:lnTo>
                      <a:pt x="2295912" y="5307013"/>
                    </a:lnTo>
                    <a:cubicBezTo>
                      <a:pt x="2296706" y="5262563"/>
                      <a:pt x="2297499" y="5218113"/>
                      <a:pt x="2298293" y="5173663"/>
                    </a:cubicBezTo>
                    <a:lnTo>
                      <a:pt x="2340721" y="5088806"/>
                    </a:lnTo>
                    <a:lnTo>
                      <a:pt x="2207329" y="5130800"/>
                    </a:lnTo>
                    <a:lnTo>
                      <a:pt x="1962810" y="5266644"/>
                    </a:lnTo>
                    <a:lnTo>
                      <a:pt x="1964918" y="5295106"/>
                    </a:lnTo>
                    <a:lnTo>
                      <a:pt x="1972062" y="5385594"/>
                    </a:lnTo>
                    <a:lnTo>
                      <a:pt x="2005399" y="5442744"/>
                    </a:lnTo>
                    <a:lnTo>
                      <a:pt x="2145893" y="5530850"/>
                    </a:lnTo>
                    <a:lnTo>
                      <a:pt x="2153037" y="5585619"/>
                    </a:lnTo>
                    <a:lnTo>
                      <a:pt x="2136368" y="5640388"/>
                    </a:lnTo>
                    <a:lnTo>
                      <a:pt x="2105412" y="5666581"/>
                    </a:lnTo>
                    <a:lnTo>
                      <a:pt x="2100649" y="5699919"/>
                    </a:lnTo>
                    <a:lnTo>
                      <a:pt x="2057787" y="5718969"/>
                    </a:lnTo>
                    <a:lnTo>
                      <a:pt x="1879193" y="5730875"/>
                    </a:lnTo>
                    <a:lnTo>
                      <a:pt x="1769655" y="5707063"/>
                    </a:lnTo>
                    <a:lnTo>
                      <a:pt x="1757749" y="5673725"/>
                    </a:lnTo>
                    <a:lnTo>
                      <a:pt x="1733937" y="5647531"/>
                    </a:lnTo>
                    <a:lnTo>
                      <a:pt x="1743462" y="5621338"/>
                    </a:lnTo>
                    <a:lnTo>
                      <a:pt x="1769655" y="5576094"/>
                    </a:lnTo>
                    <a:lnTo>
                      <a:pt x="1786324" y="5526088"/>
                    </a:lnTo>
                    <a:lnTo>
                      <a:pt x="1783943" y="5502275"/>
                    </a:lnTo>
                    <a:lnTo>
                      <a:pt x="1791087" y="5487988"/>
                    </a:lnTo>
                    <a:lnTo>
                      <a:pt x="1791087" y="5476081"/>
                    </a:lnTo>
                    <a:lnTo>
                      <a:pt x="1777402" y="5369648"/>
                    </a:lnTo>
                    <a:lnTo>
                      <a:pt x="1590109" y="5473700"/>
                    </a:lnTo>
                    <a:lnTo>
                      <a:pt x="1529149" y="5466080"/>
                    </a:lnTo>
                    <a:lnTo>
                      <a:pt x="1506289" y="5229860"/>
                    </a:lnTo>
                    <a:lnTo>
                      <a:pt x="1452949" y="3286760"/>
                    </a:lnTo>
                    <a:lnTo>
                      <a:pt x="1552009" y="2600960"/>
                    </a:lnTo>
                    <a:lnTo>
                      <a:pt x="1422469" y="2524760"/>
                    </a:lnTo>
                    <a:lnTo>
                      <a:pt x="1399609" y="2570480"/>
                    </a:lnTo>
                    <a:lnTo>
                      <a:pt x="1247209" y="2730500"/>
                    </a:lnTo>
                    <a:lnTo>
                      <a:pt x="1110049" y="2745740"/>
                    </a:lnTo>
                    <a:lnTo>
                      <a:pt x="721429" y="2623820"/>
                    </a:lnTo>
                    <a:lnTo>
                      <a:pt x="599509" y="2600960"/>
                    </a:lnTo>
                    <a:lnTo>
                      <a:pt x="530929" y="2463800"/>
                    </a:lnTo>
                    <a:lnTo>
                      <a:pt x="462349" y="2319020"/>
                    </a:lnTo>
                    <a:lnTo>
                      <a:pt x="508069" y="2098040"/>
                    </a:lnTo>
                    <a:lnTo>
                      <a:pt x="485209" y="1694180"/>
                    </a:lnTo>
                    <a:lnTo>
                      <a:pt x="370909" y="1595120"/>
                    </a:lnTo>
                    <a:lnTo>
                      <a:pt x="381828" y="1545984"/>
                    </a:lnTo>
                    <a:lnTo>
                      <a:pt x="369293" y="1549668"/>
                    </a:lnTo>
                    <a:cubicBezTo>
                      <a:pt x="213554" y="1584869"/>
                      <a:pt x="81392" y="1561060"/>
                      <a:pt x="26199" y="1474007"/>
                    </a:cubicBezTo>
                    <a:cubicBezTo>
                      <a:pt x="-62109" y="1334723"/>
                      <a:pt x="80066" y="1086281"/>
                      <a:pt x="343758" y="919097"/>
                    </a:cubicBezTo>
                    <a:cubicBezTo>
                      <a:pt x="607449" y="751912"/>
                      <a:pt x="892801" y="729295"/>
                      <a:pt x="981109" y="868579"/>
                    </a:cubicBezTo>
                    <a:cubicBezTo>
                      <a:pt x="992148" y="885990"/>
                      <a:pt x="999585" y="905106"/>
                      <a:pt x="1003633" y="925555"/>
                    </a:cubicBezTo>
                    <a:lnTo>
                      <a:pt x="1005129" y="969868"/>
                    </a:lnTo>
                    <a:lnTo>
                      <a:pt x="1019562" y="968375"/>
                    </a:lnTo>
                    <a:lnTo>
                      <a:pt x="1083855" y="968375"/>
                    </a:lnTo>
                    <a:lnTo>
                      <a:pt x="1110049" y="977900"/>
                    </a:lnTo>
                    <a:lnTo>
                      <a:pt x="1176724" y="1073150"/>
                    </a:lnTo>
                    <a:lnTo>
                      <a:pt x="1262449" y="1166019"/>
                    </a:lnTo>
                    <a:lnTo>
                      <a:pt x="1515672" y="1158626"/>
                    </a:lnTo>
                    <a:lnTo>
                      <a:pt x="1582489" y="1076960"/>
                    </a:lnTo>
                    <a:lnTo>
                      <a:pt x="1696789" y="1061720"/>
                    </a:lnTo>
                    <a:lnTo>
                      <a:pt x="1750129" y="1008380"/>
                    </a:lnTo>
                    <a:lnTo>
                      <a:pt x="1885922" y="926904"/>
                    </a:lnTo>
                    <a:lnTo>
                      <a:pt x="1919674" y="844550"/>
                    </a:lnTo>
                    <a:cubicBezTo>
                      <a:pt x="1918616" y="793750"/>
                      <a:pt x="1917557" y="806450"/>
                      <a:pt x="1916499" y="755650"/>
                    </a:cubicBezTo>
                    <a:lnTo>
                      <a:pt x="1821249" y="790575"/>
                    </a:lnTo>
                    <a:lnTo>
                      <a:pt x="1764099" y="889000"/>
                    </a:lnTo>
                    <a:lnTo>
                      <a:pt x="1697424" y="917575"/>
                    </a:lnTo>
                    <a:lnTo>
                      <a:pt x="1738699" y="857250"/>
                    </a:lnTo>
                    <a:lnTo>
                      <a:pt x="1757749" y="793750"/>
                    </a:lnTo>
                    <a:lnTo>
                      <a:pt x="1716474" y="838200"/>
                    </a:lnTo>
                    <a:lnTo>
                      <a:pt x="1640274" y="885825"/>
                    </a:lnTo>
                    <a:lnTo>
                      <a:pt x="1725999" y="768350"/>
                    </a:lnTo>
                    <a:lnTo>
                      <a:pt x="1757749" y="708025"/>
                    </a:lnTo>
                    <a:lnTo>
                      <a:pt x="1764099" y="669925"/>
                    </a:lnTo>
                    <a:lnTo>
                      <a:pt x="1716474" y="615950"/>
                    </a:lnTo>
                    <a:lnTo>
                      <a:pt x="1716474" y="568325"/>
                    </a:lnTo>
                    <a:lnTo>
                      <a:pt x="1681549" y="511175"/>
                    </a:lnTo>
                    <a:lnTo>
                      <a:pt x="1681549" y="473075"/>
                    </a:lnTo>
                    <a:lnTo>
                      <a:pt x="1646624" y="314325"/>
                    </a:lnTo>
                    <a:cubicBezTo>
                      <a:pt x="1647682" y="264583"/>
                      <a:pt x="1648741" y="214842"/>
                      <a:pt x="1649799" y="165100"/>
                    </a:cubicBezTo>
                    <a:lnTo>
                      <a:pt x="1729174" y="50800"/>
                    </a:lnTo>
                    <a:lnTo>
                      <a:pt x="1776799" y="28575"/>
                    </a:lnTo>
                    <a:lnTo>
                      <a:pt x="1881574" y="6350"/>
                    </a:lnTo>
                    <a:lnTo>
                      <a:pt x="1897449" y="1270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BBC87BB-A921-4A43-A5E2-78ECE8762F2A}"/>
                  </a:ext>
                </a:extLst>
              </p:cNvPr>
              <p:cNvSpPr/>
              <p:nvPr/>
            </p:nvSpPr>
            <p:spPr>
              <a:xfrm rot="18900000">
                <a:off x="3280663" y="4498334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9064F84-3DCD-46A3-9761-7202F6C9102C}"/>
                  </a:ext>
                </a:extLst>
              </p:cNvPr>
              <p:cNvSpPr/>
              <p:nvPr/>
            </p:nvSpPr>
            <p:spPr>
              <a:xfrm rot="18900000">
                <a:off x="3440226" y="4359300"/>
                <a:ext cx="89138" cy="75491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D40A338-2326-4472-A6C8-02353F32C074}"/>
                  </a:ext>
                </a:extLst>
              </p:cNvPr>
              <p:cNvSpPr/>
              <p:nvPr/>
            </p:nvSpPr>
            <p:spPr>
              <a:xfrm rot="18900000">
                <a:off x="3196010" y="4442285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850ECAB-977D-40D9-AD86-7914CCA40AAF}"/>
                  </a:ext>
                </a:extLst>
              </p:cNvPr>
              <p:cNvSpPr/>
              <p:nvPr/>
            </p:nvSpPr>
            <p:spPr>
              <a:xfrm>
                <a:off x="3445195" y="4258704"/>
                <a:ext cx="79200" cy="67075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987A63F-9557-405B-A17A-1FB9EB91576B}"/>
                  </a:ext>
                </a:extLst>
              </p:cNvPr>
              <p:cNvSpPr/>
              <p:nvPr/>
            </p:nvSpPr>
            <p:spPr>
              <a:xfrm rot="19434533">
                <a:off x="3278687" y="4315513"/>
                <a:ext cx="135280" cy="120253"/>
              </a:xfrm>
              <a:custGeom>
                <a:avLst/>
                <a:gdLst>
                  <a:gd name="connsiteX0" fmla="*/ 357570 w 723423"/>
                  <a:gd name="connsiteY0" fmla="*/ 0 h 612668"/>
                  <a:gd name="connsiteX1" fmla="*/ 455191 w 723423"/>
                  <a:gd name="connsiteY1" fmla="*/ 35827 h 612668"/>
                  <a:gd name="connsiteX2" fmla="*/ 467115 w 723423"/>
                  <a:gd name="connsiteY2" fmla="*/ 51496 h 612668"/>
                  <a:gd name="connsiteX3" fmla="*/ 481822 w 723423"/>
                  <a:gd name="connsiteY3" fmla="*/ 50183 h 612668"/>
                  <a:gd name="connsiteX4" fmla="*/ 609031 w 723423"/>
                  <a:gd name="connsiteY4" fmla="*/ 124891 h 612668"/>
                  <a:gd name="connsiteX5" fmla="*/ 610428 w 723423"/>
                  <a:gd name="connsiteY5" fmla="*/ 131022 h 612668"/>
                  <a:gd name="connsiteX6" fmla="*/ 646156 w 723423"/>
                  <a:gd name="connsiteY6" fmla="*/ 137266 h 612668"/>
                  <a:gd name="connsiteX7" fmla="*/ 689982 w 723423"/>
                  <a:gd name="connsiteY7" fmla="*/ 179562 h 612668"/>
                  <a:gd name="connsiteX8" fmla="*/ 689285 w 723423"/>
                  <a:gd name="connsiteY8" fmla="*/ 209496 h 612668"/>
                  <a:gd name="connsiteX9" fmla="*/ 674042 w 723423"/>
                  <a:gd name="connsiteY9" fmla="*/ 236567 h 612668"/>
                  <a:gd name="connsiteX10" fmla="*/ 691897 w 723423"/>
                  <a:gd name="connsiteY10" fmla="*/ 250263 h 612668"/>
                  <a:gd name="connsiteX11" fmla="*/ 723423 w 723423"/>
                  <a:gd name="connsiteY11" fmla="*/ 328070 h 612668"/>
                  <a:gd name="connsiteX12" fmla="*/ 682987 w 723423"/>
                  <a:gd name="connsiteY12" fmla="*/ 414564 h 612668"/>
                  <a:gd name="connsiteX13" fmla="*/ 641662 w 723423"/>
                  <a:gd name="connsiteY13" fmla="*/ 439250 h 612668"/>
                  <a:gd name="connsiteX14" fmla="*/ 643349 w 723423"/>
                  <a:gd name="connsiteY14" fmla="*/ 446657 h 612668"/>
                  <a:gd name="connsiteX15" fmla="*/ 505292 w 723423"/>
                  <a:gd name="connsiteY15" fmla="*/ 568978 h 612668"/>
                  <a:gd name="connsiteX16" fmla="*/ 477468 w 723423"/>
                  <a:gd name="connsiteY16" fmla="*/ 566493 h 612668"/>
                  <a:gd name="connsiteX17" fmla="*/ 473123 w 723423"/>
                  <a:gd name="connsiteY17" fmla="*/ 565298 h 612668"/>
                  <a:gd name="connsiteX18" fmla="*/ 467882 w 723423"/>
                  <a:gd name="connsiteY18" fmla="*/ 572184 h 612668"/>
                  <a:gd name="connsiteX19" fmla="*/ 357570 w 723423"/>
                  <a:gd name="connsiteY19" fmla="*/ 612668 h 612668"/>
                  <a:gd name="connsiteX20" fmla="*/ 247257 w 723423"/>
                  <a:gd name="connsiteY20" fmla="*/ 572184 h 612668"/>
                  <a:gd name="connsiteX21" fmla="*/ 240409 w 723423"/>
                  <a:gd name="connsiteY21" fmla="*/ 563184 h 612668"/>
                  <a:gd name="connsiteX22" fmla="*/ 230769 w 723423"/>
                  <a:gd name="connsiteY22" fmla="*/ 565835 h 612668"/>
                  <a:gd name="connsiteX23" fmla="*/ 202945 w 723423"/>
                  <a:gd name="connsiteY23" fmla="*/ 568320 h 612668"/>
                  <a:gd name="connsiteX24" fmla="*/ 64887 w 723423"/>
                  <a:gd name="connsiteY24" fmla="*/ 445999 h 612668"/>
                  <a:gd name="connsiteX25" fmla="*/ 68263 w 723423"/>
                  <a:gd name="connsiteY25" fmla="*/ 431186 h 612668"/>
                  <a:gd name="connsiteX26" fmla="*/ 40436 w 723423"/>
                  <a:gd name="connsiteY26" fmla="*/ 414564 h 612668"/>
                  <a:gd name="connsiteX27" fmla="*/ 0 w 723423"/>
                  <a:gd name="connsiteY27" fmla="*/ 328070 h 612668"/>
                  <a:gd name="connsiteX28" fmla="*/ 23578 w 723423"/>
                  <a:gd name="connsiteY28" fmla="*/ 259680 h 612668"/>
                  <a:gd name="connsiteX29" fmla="*/ 35046 w 723423"/>
                  <a:gd name="connsiteY29" fmla="*/ 248497 h 612668"/>
                  <a:gd name="connsiteX30" fmla="*/ 22624 w 723423"/>
                  <a:gd name="connsiteY30" fmla="*/ 238105 h 612668"/>
                  <a:gd name="connsiteX31" fmla="*/ 5818 w 723423"/>
                  <a:gd name="connsiteY31" fmla="*/ 179563 h 612668"/>
                  <a:gd name="connsiteX32" fmla="*/ 86638 w 723423"/>
                  <a:gd name="connsiteY32" fmla="*/ 130801 h 612668"/>
                  <a:gd name="connsiteX33" fmla="*/ 100236 w 723423"/>
                  <a:gd name="connsiteY33" fmla="*/ 132491 h 612668"/>
                  <a:gd name="connsiteX34" fmla="*/ 101967 w 723423"/>
                  <a:gd name="connsiteY34" fmla="*/ 124891 h 612668"/>
                  <a:gd name="connsiteX35" fmla="*/ 229176 w 723423"/>
                  <a:gd name="connsiteY35" fmla="*/ 50183 h 612668"/>
                  <a:gd name="connsiteX36" fmla="*/ 247761 w 723423"/>
                  <a:gd name="connsiteY36" fmla="*/ 51842 h 612668"/>
                  <a:gd name="connsiteX37" fmla="*/ 259948 w 723423"/>
                  <a:gd name="connsiteY37" fmla="*/ 35827 h 612668"/>
                  <a:gd name="connsiteX38" fmla="*/ 357570 w 723423"/>
                  <a:gd name="connsiteY38" fmla="*/ 0 h 612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23423" h="612668">
                    <a:moveTo>
                      <a:pt x="357570" y="0"/>
                    </a:moveTo>
                    <a:cubicBezTo>
                      <a:pt x="395693" y="0"/>
                      <a:pt x="430208" y="13691"/>
                      <a:pt x="455191" y="35827"/>
                    </a:cubicBezTo>
                    <a:lnTo>
                      <a:pt x="467115" y="51496"/>
                    </a:lnTo>
                    <a:lnTo>
                      <a:pt x="481822" y="50183"/>
                    </a:lnTo>
                    <a:cubicBezTo>
                      <a:pt x="539007" y="50183"/>
                      <a:pt x="588072" y="80988"/>
                      <a:pt x="609031" y="124891"/>
                    </a:cubicBezTo>
                    <a:lnTo>
                      <a:pt x="610428" y="131022"/>
                    </a:lnTo>
                    <a:lnTo>
                      <a:pt x="646156" y="137266"/>
                    </a:lnTo>
                    <a:cubicBezTo>
                      <a:pt x="668345" y="145150"/>
                      <a:pt x="684706" y="159872"/>
                      <a:pt x="689982" y="179562"/>
                    </a:cubicBezTo>
                    <a:cubicBezTo>
                      <a:pt x="692620" y="189407"/>
                      <a:pt x="692237" y="199562"/>
                      <a:pt x="689285" y="209496"/>
                    </a:cubicBezTo>
                    <a:lnTo>
                      <a:pt x="674042" y="236567"/>
                    </a:lnTo>
                    <a:lnTo>
                      <a:pt x="691897" y="250263"/>
                    </a:lnTo>
                    <a:cubicBezTo>
                      <a:pt x="711592" y="271407"/>
                      <a:pt x="723423" y="298515"/>
                      <a:pt x="723423" y="328070"/>
                    </a:cubicBezTo>
                    <a:cubicBezTo>
                      <a:pt x="723423" y="361848"/>
                      <a:pt x="707970" y="392428"/>
                      <a:pt x="682987" y="414564"/>
                    </a:cubicBezTo>
                    <a:lnTo>
                      <a:pt x="641662" y="439250"/>
                    </a:lnTo>
                    <a:lnTo>
                      <a:pt x="643349" y="446657"/>
                    </a:lnTo>
                    <a:cubicBezTo>
                      <a:pt x="643349" y="514213"/>
                      <a:pt x="581539" y="568978"/>
                      <a:pt x="505292" y="568978"/>
                    </a:cubicBezTo>
                    <a:cubicBezTo>
                      <a:pt x="495761" y="568978"/>
                      <a:pt x="486455" y="568123"/>
                      <a:pt x="477468" y="566493"/>
                    </a:cubicBezTo>
                    <a:lnTo>
                      <a:pt x="473123" y="565298"/>
                    </a:lnTo>
                    <a:lnTo>
                      <a:pt x="467882" y="572184"/>
                    </a:lnTo>
                    <a:cubicBezTo>
                      <a:pt x="439651" y="597197"/>
                      <a:pt x="400650" y="612668"/>
                      <a:pt x="357570" y="612668"/>
                    </a:cubicBezTo>
                    <a:cubicBezTo>
                      <a:pt x="314490" y="612668"/>
                      <a:pt x="275489" y="597197"/>
                      <a:pt x="247257" y="572184"/>
                    </a:cubicBezTo>
                    <a:lnTo>
                      <a:pt x="240409" y="563184"/>
                    </a:lnTo>
                    <a:lnTo>
                      <a:pt x="230769" y="565835"/>
                    </a:lnTo>
                    <a:cubicBezTo>
                      <a:pt x="221781" y="567465"/>
                      <a:pt x="212476" y="568320"/>
                      <a:pt x="202945" y="568320"/>
                    </a:cubicBezTo>
                    <a:cubicBezTo>
                      <a:pt x="126698" y="568320"/>
                      <a:pt x="64887" y="513555"/>
                      <a:pt x="64887" y="445999"/>
                    </a:cubicBezTo>
                    <a:lnTo>
                      <a:pt x="68263" y="431186"/>
                    </a:lnTo>
                    <a:lnTo>
                      <a:pt x="40436" y="414564"/>
                    </a:lnTo>
                    <a:cubicBezTo>
                      <a:pt x="15453" y="392428"/>
                      <a:pt x="0" y="361848"/>
                      <a:pt x="0" y="328070"/>
                    </a:cubicBezTo>
                    <a:cubicBezTo>
                      <a:pt x="0" y="302737"/>
                      <a:pt x="8692" y="279202"/>
                      <a:pt x="23578" y="259680"/>
                    </a:cubicBezTo>
                    <a:lnTo>
                      <a:pt x="35046" y="248497"/>
                    </a:lnTo>
                    <a:lnTo>
                      <a:pt x="22624" y="238105"/>
                    </a:lnTo>
                    <a:cubicBezTo>
                      <a:pt x="7351" y="220183"/>
                      <a:pt x="542" y="199253"/>
                      <a:pt x="5818" y="179563"/>
                    </a:cubicBezTo>
                    <a:cubicBezTo>
                      <a:pt x="13732" y="150028"/>
                      <a:pt x="46588" y="131672"/>
                      <a:pt x="86638" y="130801"/>
                    </a:cubicBezTo>
                    <a:lnTo>
                      <a:pt x="100236" y="132491"/>
                    </a:lnTo>
                    <a:lnTo>
                      <a:pt x="101967" y="124891"/>
                    </a:lnTo>
                    <a:cubicBezTo>
                      <a:pt x="122926" y="80988"/>
                      <a:pt x="171991" y="50183"/>
                      <a:pt x="229176" y="50183"/>
                    </a:cubicBezTo>
                    <a:lnTo>
                      <a:pt x="247761" y="51842"/>
                    </a:lnTo>
                    <a:lnTo>
                      <a:pt x="259948" y="35827"/>
                    </a:lnTo>
                    <a:cubicBezTo>
                      <a:pt x="284932" y="13691"/>
                      <a:pt x="319446" y="0"/>
                      <a:pt x="35757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90FC4317-6BE4-4079-92EC-68FF7CF65BE4}"/>
              </a:ext>
            </a:extLst>
          </p:cNvPr>
          <p:cNvGrpSpPr/>
          <p:nvPr/>
        </p:nvGrpSpPr>
        <p:grpSpPr>
          <a:xfrm>
            <a:off x="4343626" y="873485"/>
            <a:ext cx="1143237" cy="2615406"/>
            <a:chOff x="3485673" y="1728788"/>
            <a:chExt cx="1886427" cy="4315618"/>
          </a:xfrm>
        </p:grpSpPr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01B15648-B400-439F-9C32-03CFB1606471}"/>
                </a:ext>
              </a:extLst>
            </p:cNvPr>
            <p:cNvSpPr/>
            <p:nvPr/>
          </p:nvSpPr>
          <p:spPr>
            <a:xfrm>
              <a:off x="4388655" y="1728788"/>
              <a:ext cx="71427" cy="855220"/>
            </a:xfrm>
            <a:prstGeom prst="trapezoid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411659A5-5D0A-4D86-870E-A1ACB6045034}"/>
                </a:ext>
              </a:extLst>
            </p:cNvPr>
            <p:cNvGrpSpPr/>
            <p:nvPr/>
          </p:nvGrpSpPr>
          <p:grpSpPr>
            <a:xfrm>
              <a:off x="3485673" y="2584450"/>
              <a:ext cx="1886427" cy="3459956"/>
              <a:chOff x="3485673" y="1698384"/>
              <a:chExt cx="1986440" cy="4346022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04AC0A3-C8C3-459D-BED7-1E39563A63F6}"/>
                  </a:ext>
                </a:extLst>
              </p:cNvPr>
              <p:cNvGrpSpPr/>
              <p:nvPr/>
            </p:nvGrpSpPr>
            <p:grpSpPr>
              <a:xfrm>
                <a:off x="3485673" y="4962842"/>
                <a:ext cx="1986440" cy="1060133"/>
                <a:chOff x="3421820" y="3635692"/>
                <a:chExt cx="2567060" cy="1060133"/>
              </a:xfrm>
            </p:grpSpPr>
            <p:sp>
              <p:nvSpPr>
                <p:cNvPr id="376" name="正方形/長方形 375">
                  <a:extLst>
                    <a:ext uri="{FF2B5EF4-FFF2-40B4-BE49-F238E27FC236}">
                      <a16:creationId xmlns:a16="http://schemas.microsoft.com/office/drawing/2014/main" id="{AF4EE661-BF17-498F-A4CF-4155D4C80670}"/>
                    </a:ext>
                  </a:extLst>
                </p:cNvPr>
                <p:cNvSpPr/>
                <p:nvPr/>
              </p:nvSpPr>
              <p:spPr>
                <a:xfrm>
                  <a:off x="3861870" y="4564857"/>
                  <a:ext cx="1686960" cy="13096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台形 376">
                  <a:extLst>
                    <a:ext uri="{FF2B5EF4-FFF2-40B4-BE49-F238E27FC236}">
                      <a16:creationId xmlns:a16="http://schemas.microsoft.com/office/drawing/2014/main" id="{632BD4E9-92BA-459D-879E-491C8725F2E7}"/>
                    </a:ext>
                  </a:extLst>
                </p:cNvPr>
                <p:cNvSpPr/>
                <p:nvPr/>
              </p:nvSpPr>
              <p:spPr>
                <a:xfrm rot="10800000">
                  <a:off x="3695700" y="3901440"/>
                  <a:ext cx="2019300" cy="25146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台形 377">
                  <a:extLst>
                    <a:ext uri="{FF2B5EF4-FFF2-40B4-BE49-F238E27FC236}">
                      <a16:creationId xmlns:a16="http://schemas.microsoft.com/office/drawing/2014/main" id="{BE2C5850-1E3D-46B3-9123-0149D4A326ED}"/>
                    </a:ext>
                  </a:extLst>
                </p:cNvPr>
                <p:cNvSpPr/>
                <p:nvPr/>
              </p:nvSpPr>
              <p:spPr>
                <a:xfrm>
                  <a:off x="3421820" y="3635692"/>
                  <a:ext cx="2567060" cy="314325"/>
                </a:xfrm>
                <a:prstGeom prst="trapezoid">
                  <a:avLst>
                    <a:gd name="adj" fmla="val 117479"/>
                  </a:avLst>
                </a:prstGeom>
                <a:gradFill>
                  <a:gsLst>
                    <a:gs pos="1000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正方形/長方形 378">
                  <a:extLst>
                    <a:ext uri="{FF2B5EF4-FFF2-40B4-BE49-F238E27FC236}">
                      <a16:creationId xmlns:a16="http://schemas.microsoft.com/office/drawing/2014/main" id="{0A1626F1-9D90-4A93-A75E-DD70738D7410}"/>
                    </a:ext>
                  </a:extLst>
                </p:cNvPr>
                <p:cNvSpPr/>
                <p:nvPr/>
              </p:nvSpPr>
              <p:spPr>
                <a:xfrm>
                  <a:off x="3992880" y="4152900"/>
                  <a:ext cx="1424940" cy="369093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台形 379">
                  <a:extLst>
                    <a:ext uri="{FF2B5EF4-FFF2-40B4-BE49-F238E27FC236}">
                      <a16:creationId xmlns:a16="http://schemas.microsoft.com/office/drawing/2014/main" id="{48714185-6960-4362-8104-D174C6F64E1F}"/>
                    </a:ext>
                  </a:extLst>
                </p:cNvPr>
                <p:cNvSpPr/>
                <p:nvPr/>
              </p:nvSpPr>
              <p:spPr>
                <a:xfrm rot="10800000">
                  <a:off x="3788569" y="3990975"/>
                  <a:ext cx="1833562" cy="13335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1E330CF0-5F9E-4378-AB5A-74682AEC3F64}"/>
                    </a:ext>
                  </a:extLst>
                </p:cNvPr>
                <p:cNvSpPr/>
                <p:nvPr/>
              </p:nvSpPr>
              <p:spPr>
                <a:xfrm rot="10800000">
                  <a:off x="3850481" y="4036218"/>
                  <a:ext cx="1709738" cy="45720"/>
                </a:xfrm>
                <a:prstGeom prst="trapezoid">
                  <a:avLst>
                    <a:gd name="adj" fmla="val 117479"/>
                  </a:avLst>
                </a:prstGeom>
                <a:pattFill prst="sm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正方形/長方形 381">
                  <a:extLst>
                    <a:ext uri="{FF2B5EF4-FFF2-40B4-BE49-F238E27FC236}">
                      <a16:creationId xmlns:a16="http://schemas.microsoft.com/office/drawing/2014/main" id="{559CECF6-142D-4AC5-96EC-6F4C5484800F}"/>
                    </a:ext>
                  </a:extLst>
                </p:cNvPr>
                <p:cNvSpPr/>
                <p:nvPr/>
              </p:nvSpPr>
              <p:spPr>
                <a:xfrm>
                  <a:off x="3992880" y="4152901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EA5AB312-6910-426C-B8E0-E30C91B9401D}"/>
                    </a:ext>
                  </a:extLst>
                </p:cNvPr>
                <p:cNvSpPr/>
                <p:nvPr/>
              </p:nvSpPr>
              <p:spPr>
                <a:xfrm>
                  <a:off x="3992880" y="4300537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正方形/長方形 383">
                  <a:extLst>
                    <a:ext uri="{FF2B5EF4-FFF2-40B4-BE49-F238E27FC236}">
                      <a16:creationId xmlns:a16="http://schemas.microsoft.com/office/drawing/2014/main" id="{E0F03256-A36C-4CAF-A2C1-944F492FC0A9}"/>
                    </a:ext>
                  </a:extLst>
                </p:cNvPr>
                <p:cNvSpPr/>
                <p:nvPr/>
              </p:nvSpPr>
              <p:spPr>
                <a:xfrm>
                  <a:off x="3992880" y="4448176"/>
                  <a:ext cx="1424940" cy="73818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正方形/長方形 384">
                  <a:extLst>
                    <a:ext uri="{FF2B5EF4-FFF2-40B4-BE49-F238E27FC236}">
                      <a16:creationId xmlns:a16="http://schemas.microsoft.com/office/drawing/2014/main" id="{CE9CC036-50AA-4154-A19D-74BA30236FDD}"/>
                    </a:ext>
                  </a:extLst>
                </p:cNvPr>
                <p:cNvSpPr/>
                <p:nvPr/>
              </p:nvSpPr>
              <p:spPr>
                <a:xfrm>
                  <a:off x="4516016" y="4226719"/>
                  <a:ext cx="392742" cy="295274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正方形/長方形 385">
                  <a:extLst>
                    <a:ext uri="{FF2B5EF4-FFF2-40B4-BE49-F238E27FC236}">
                      <a16:creationId xmlns:a16="http://schemas.microsoft.com/office/drawing/2014/main" id="{AE741959-2A08-49E5-9511-A1F397F5D1F6}"/>
                    </a:ext>
                  </a:extLst>
                </p:cNvPr>
                <p:cNvSpPr/>
                <p:nvPr/>
              </p:nvSpPr>
              <p:spPr>
                <a:xfrm>
                  <a:off x="3760320" y="4521994"/>
                  <a:ext cx="1890059" cy="73818"/>
                </a:xfrm>
                <a:prstGeom prst="rect">
                  <a:avLst/>
                </a:prstGeom>
                <a:solidFill>
                  <a:srgbClr val="F8DCAA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54547B52-4C5D-4874-A085-C6967D2C7ACD}"/>
                  </a:ext>
                </a:extLst>
              </p:cNvPr>
              <p:cNvSpPr/>
              <p:nvPr/>
            </p:nvSpPr>
            <p:spPr>
              <a:xfrm>
                <a:off x="3807518" y="5959872"/>
                <a:ext cx="1328839" cy="3404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矢印: 五方向 319">
                <a:extLst>
                  <a:ext uri="{FF2B5EF4-FFF2-40B4-BE49-F238E27FC236}">
                    <a16:creationId xmlns:a16="http://schemas.microsoft.com/office/drawing/2014/main" id="{944C4734-8175-49B8-9332-89A3B575DF20}"/>
                  </a:ext>
                </a:extLst>
              </p:cNvPr>
              <p:cNvSpPr/>
              <p:nvPr/>
            </p:nvSpPr>
            <p:spPr>
              <a:xfrm rot="16200000">
                <a:off x="372119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矢印: 五方向 320">
                <a:extLst>
                  <a:ext uri="{FF2B5EF4-FFF2-40B4-BE49-F238E27FC236}">
                    <a16:creationId xmlns:a16="http://schemas.microsoft.com/office/drawing/2014/main" id="{F46447FA-A57B-4A84-A5C6-688944A5C6C5}"/>
                  </a:ext>
                </a:extLst>
              </p:cNvPr>
              <p:cNvSpPr/>
              <p:nvPr/>
            </p:nvSpPr>
            <p:spPr>
              <a:xfrm rot="16200000">
                <a:off x="5073750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矢印: 五方向 321">
                <a:extLst>
                  <a:ext uri="{FF2B5EF4-FFF2-40B4-BE49-F238E27FC236}">
                    <a16:creationId xmlns:a16="http://schemas.microsoft.com/office/drawing/2014/main" id="{E3255DCD-D801-43F4-8C6D-DE68F43C5B11}"/>
                  </a:ext>
                </a:extLst>
              </p:cNvPr>
              <p:cNvSpPr/>
              <p:nvPr/>
            </p:nvSpPr>
            <p:spPr>
              <a:xfrm rot="16200000">
                <a:off x="399170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矢印: 五方向 322">
                <a:extLst>
                  <a:ext uri="{FF2B5EF4-FFF2-40B4-BE49-F238E27FC236}">
                    <a16:creationId xmlns:a16="http://schemas.microsoft.com/office/drawing/2014/main" id="{1140063D-1C17-4026-9F0F-85C2DF1CFEA0}"/>
                  </a:ext>
                </a:extLst>
              </p:cNvPr>
              <p:cNvSpPr/>
              <p:nvPr/>
            </p:nvSpPr>
            <p:spPr>
              <a:xfrm rot="16200000">
                <a:off x="426221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矢印: 五方向 323">
                <a:extLst>
                  <a:ext uri="{FF2B5EF4-FFF2-40B4-BE49-F238E27FC236}">
                    <a16:creationId xmlns:a16="http://schemas.microsoft.com/office/drawing/2014/main" id="{8548B84F-700A-419E-A0F9-C0E737A33B31}"/>
                  </a:ext>
                </a:extLst>
              </p:cNvPr>
              <p:cNvSpPr/>
              <p:nvPr/>
            </p:nvSpPr>
            <p:spPr>
              <a:xfrm rot="16200000">
                <a:off x="453272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矢印: 五方向 324">
                <a:extLst>
                  <a:ext uri="{FF2B5EF4-FFF2-40B4-BE49-F238E27FC236}">
                    <a16:creationId xmlns:a16="http://schemas.microsoft.com/office/drawing/2014/main" id="{20FB4244-80EA-4BB5-A834-E000767FA8F6}"/>
                  </a:ext>
                </a:extLst>
              </p:cNvPr>
              <p:cNvSpPr/>
              <p:nvPr/>
            </p:nvSpPr>
            <p:spPr>
              <a:xfrm rot="16200000">
                <a:off x="4803238" y="5939989"/>
                <a:ext cx="163115" cy="45719"/>
              </a:xfrm>
              <a:prstGeom prst="homePlate">
                <a:avLst>
                  <a:gd name="adj" fmla="val 36394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4017B51-5BBA-42D1-AAAF-C30DB7D8534B}"/>
                  </a:ext>
                </a:extLst>
              </p:cNvPr>
              <p:cNvSpPr/>
              <p:nvPr/>
            </p:nvSpPr>
            <p:spPr>
              <a:xfrm rot="16200000">
                <a:off x="3876862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4FAA1F9-1624-4FC2-A95F-147A656A94C3}"/>
                  </a:ext>
                </a:extLst>
              </p:cNvPr>
              <p:cNvSpPr/>
              <p:nvPr/>
            </p:nvSpPr>
            <p:spPr>
              <a:xfrm rot="16200000">
                <a:off x="4150706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EA845EB6-0A20-4D37-A673-E4A359A7A3D9}"/>
                  </a:ext>
                </a:extLst>
              </p:cNvPr>
              <p:cNvSpPr/>
              <p:nvPr/>
            </p:nvSpPr>
            <p:spPr>
              <a:xfrm rot="16200000">
                <a:off x="4417407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7F94EE79-9B35-40BE-919B-0B549993C223}"/>
                  </a:ext>
                </a:extLst>
              </p:cNvPr>
              <p:cNvSpPr/>
              <p:nvPr/>
            </p:nvSpPr>
            <p:spPr>
              <a:xfrm rot="16200000">
                <a:off x="4688871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CE76CBAE-9DCD-4856-8EB5-15EDDE1A77EB}"/>
                  </a:ext>
                </a:extLst>
              </p:cNvPr>
              <p:cNvSpPr/>
              <p:nvPr/>
            </p:nvSpPr>
            <p:spPr>
              <a:xfrm rot="16200000">
                <a:off x="4960334" y="5914357"/>
                <a:ext cx="121444" cy="138651"/>
              </a:xfrm>
              <a:custGeom>
                <a:avLst/>
                <a:gdLst>
                  <a:gd name="connsiteX0" fmla="*/ 121444 w 121444"/>
                  <a:gd name="connsiteY0" fmla="*/ 111970 h 138651"/>
                  <a:gd name="connsiteX1" fmla="*/ 121444 w 121444"/>
                  <a:gd name="connsiteY1" fmla="*/ 125311 h 138651"/>
                  <a:gd name="connsiteX2" fmla="*/ 121444 w 121444"/>
                  <a:gd name="connsiteY2" fmla="*/ 138651 h 138651"/>
                  <a:gd name="connsiteX3" fmla="*/ 0 w 121444"/>
                  <a:gd name="connsiteY3" fmla="*/ 138651 h 138651"/>
                  <a:gd name="connsiteX4" fmla="*/ 0 w 121444"/>
                  <a:gd name="connsiteY4" fmla="*/ 111970 h 138651"/>
                  <a:gd name="connsiteX5" fmla="*/ 121444 w 121444"/>
                  <a:gd name="connsiteY5" fmla="*/ 55985 h 138651"/>
                  <a:gd name="connsiteX6" fmla="*/ 121444 w 121444"/>
                  <a:gd name="connsiteY6" fmla="*/ 69326 h 138651"/>
                  <a:gd name="connsiteX7" fmla="*/ 121444 w 121444"/>
                  <a:gd name="connsiteY7" fmla="*/ 82666 h 138651"/>
                  <a:gd name="connsiteX8" fmla="*/ 0 w 121444"/>
                  <a:gd name="connsiteY8" fmla="*/ 82666 h 138651"/>
                  <a:gd name="connsiteX9" fmla="*/ 0 w 121444"/>
                  <a:gd name="connsiteY9" fmla="*/ 55985 h 138651"/>
                  <a:gd name="connsiteX10" fmla="*/ 121444 w 121444"/>
                  <a:gd name="connsiteY10" fmla="*/ 0 h 138651"/>
                  <a:gd name="connsiteX11" fmla="*/ 121444 w 121444"/>
                  <a:gd name="connsiteY11" fmla="*/ 13341 h 138651"/>
                  <a:gd name="connsiteX12" fmla="*/ 121444 w 121444"/>
                  <a:gd name="connsiteY12" fmla="*/ 26681 h 138651"/>
                  <a:gd name="connsiteX13" fmla="*/ 0 w 121444"/>
                  <a:gd name="connsiteY13" fmla="*/ 26681 h 138651"/>
                  <a:gd name="connsiteX14" fmla="*/ 0 w 121444"/>
                  <a:gd name="connsiteY14" fmla="*/ 0 h 138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444" h="138651">
                    <a:moveTo>
                      <a:pt x="121444" y="111970"/>
                    </a:moveTo>
                    <a:lnTo>
                      <a:pt x="121444" y="125311"/>
                    </a:lnTo>
                    <a:lnTo>
                      <a:pt x="121444" y="138651"/>
                    </a:lnTo>
                    <a:lnTo>
                      <a:pt x="0" y="138651"/>
                    </a:lnTo>
                    <a:lnTo>
                      <a:pt x="0" y="111970"/>
                    </a:lnTo>
                    <a:close/>
                    <a:moveTo>
                      <a:pt x="121444" y="55985"/>
                    </a:moveTo>
                    <a:lnTo>
                      <a:pt x="121444" y="69326"/>
                    </a:lnTo>
                    <a:lnTo>
                      <a:pt x="121444" y="82666"/>
                    </a:lnTo>
                    <a:lnTo>
                      <a:pt x="0" y="82666"/>
                    </a:lnTo>
                    <a:lnTo>
                      <a:pt x="0" y="55985"/>
                    </a:lnTo>
                    <a:close/>
                    <a:moveTo>
                      <a:pt x="121444" y="0"/>
                    </a:moveTo>
                    <a:lnTo>
                      <a:pt x="121444" y="13341"/>
                    </a:lnTo>
                    <a:lnTo>
                      <a:pt x="121444" y="26681"/>
                    </a:lnTo>
                    <a:lnTo>
                      <a:pt x="0" y="266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2EFAC316-F3FE-4438-810D-FDBD5F8CB57B}"/>
                  </a:ext>
                </a:extLst>
              </p:cNvPr>
              <p:cNvGrpSpPr/>
              <p:nvPr/>
            </p:nvGrpSpPr>
            <p:grpSpPr>
              <a:xfrm>
                <a:off x="3485673" y="424477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C31FAB26-D72D-483E-9C15-013E837F66D7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370" name="台形 369">
                    <a:extLst>
                      <a:ext uri="{FF2B5EF4-FFF2-40B4-BE49-F238E27FC236}">
                        <a16:creationId xmlns:a16="http://schemas.microsoft.com/office/drawing/2014/main" id="{3A89FBD3-7DEA-4F1B-8B53-1ED22F2553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台形 370">
                    <a:extLst>
                      <a:ext uri="{FF2B5EF4-FFF2-40B4-BE49-F238E27FC236}">
                        <a16:creationId xmlns:a16="http://schemas.microsoft.com/office/drawing/2014/main" id="{4281B0D4-7AB7-4B3F-A02C-8B57AF0ECBD7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正方形/長方形 371">
                    <a:extLst>
                      <a:ext uri="{FF2B5EF4-FFF2-40B4-BE49-F238E27FC236}">
                        <a16:creationId xmlns:a16="http://schemas.microsoft.com/office/drawing/2014/main" id="{D5237F28-6665-4CB6-BCBA-EABE940FA8F5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3" name="台形 372">
                    <a:extLst>
                      <a:ext uri="{FF2B5EF4-FFF2-40B4-BE49-F238E27FC236}">
                        <a16:creationId xmlns:a16="http://schemas.microsoft.com/office/drawing/2014/main" id="{FA409679-05E6-4119-A264-CBE736937A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4" name="台形 373">
                    <a:extLst>
                      <a:ext uri="{FF2B5EF4-FFF2-40B4-BE49-F238E27FC236}">
                        <a16:creationId xmlns:a16="http://schemas.microsoft.com/office/drawing/2014/main" id="{BFB07FA6-5733-4910-A380-9F461EEDE0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正方形/長方形 374">
                    <a:extLst>
                      <a:ext uri="{FF2B5EF4-FFF2-40B4-BE49-F238E27FC236}">
                        <a16:creationId xmlns:a16="http://schemas.microsoft.com/office/drawing/2014/main" id="{BA0F9C67-1559-4D0E-8FDB-A00BF3532943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7BE7EB27-BCB4-440E-9205-6F1247233ECA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368" name="正方形/長方形 367">
                    <a:extLst>
                      <a:ext uri="{FF2B5EF4-FFF2-40B4-BE49-F238E27FC236}">
                        <a16:creationId xmlns:a16="http://schemas.microsoft.com/office/drawing/2014/main" id="{635F8626-3B76-4377-A1B5-570AF5BE938F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9" name="正方形/長方形 368">
                    <a:extLst>
                      <a:ext uri="{FF2B5EF4-FFF2-40B4-BE49-F238E27FC236}">
                        <a16:creationId xmlns:a16="http://schemas.microsoft.com/office/drawing/2014/main" id="{116EDA66-414F-4FCA-B596-3621877E2062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53C7A8D5-47EE-4310-83B2-19730F31E629}"/>
                  </a:ext>
                </a:extLst>
              </p:cNvPr>
              <p:cNvGrpSpPr/>
              <p:nvPr/>
            </p:nvGrpSpPr>
            <p:grpSpPr>
              <a:xfrm>
                <a:off x="3485673" y="352087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2F1ADB67-7DF9-449F-8795-FB857AA5E086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D999D00C-DF80-449B-99E4-46C857A5C5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1" name="台形 360">
                    <a:extLst>
                      <a:ext uri="{FF2B5EF4-FFF2-40B4-BE49-F238E27FC236}">
                        <a16:creationId xmlns:a16="http://schemas.microsoft.com/office/drawing/2014/main" id="{0C696D43-B03D-46D7-B7A8-2B60FE53B50B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2" name="正方形/長方形 361">
                    <a:extLst>
                      <a:ext uri="{FF2B5EF4-FFF2-40B4-BE49-F238E27FC236}">
                        <a16:creationId xmlns:a16="http://schemas.microsoft.com/office/drawing/2014/main" id="{9643781E-3B4F-4C0E-877F-D6082B239ACB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3" name="台形 362">
                    <a:extLst>
                      <a:ext uri="{FF2B5EF4-FFF2-40B4-BE49-F238E27FC236}">
                        <a16:creationId xmlns:a16="http://schemas.microsoft.com/office/drawing/2014/main" id="{C886C05E-5761-4CAB-BD82-35126151FB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台形 363">
                    <a:extLst>
                      <a:ext uri="{FF2B5EF4-FFF2-40B4-BE49-F238E27FC236}">
                        <a16:creationId xmlns:a16="http://schemas.microsoft.com/office/drawing/2014/main" id="{B7D64EFF-0DB1-42DD-81B5-BFFC4506D8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正方形/長方形 364">
                    <a:extLst>
                      <a:ext uri="{FF2B5EF4-FFF2-40B4-BE49-F238E27FC236}">
                        <a16:creationId xmlns:a16="http://schemas.microsoft.com/office/drawing/2014/main" id="{5626FAEA-C0DD-4C5A-B6E2-DF6EC4B2E8BC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837AAB01-FD2F-4DFD-B28E-C915A8E7A16A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358" name="正方形/長方形 357">
                    <a:extLst>
                      <a:ext uri="{FF2B5EF4-FFF2-40B4-BE49-F238E27FC236}">
                        <a16:creationId xmlns:a16="http://schemas.microsoft.com/office/drawing/2014/main" id="{530B9B81-B083-47F6-B9B9-6E4088F9FA57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" name="正方形/長方形 358">
                    <a:extLst>
                      <a:ext uri="{FF2B5EF4-FFF2-40B4-BE49-F238E27FC236}">
                        <a16:creationId xmlns:a16="http://schemas.microsoft.com/office/drawing/2014/main" id="{9128C33E-B055-4A9E-8DFB-ADC81AECFE7C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D3BA2131-1FB8-453A-948B-A42CD865ED1B}"/>
                  </a:ext>
                </a:extLst>
              </p:cNvPr>
              <p:cNvGrpSpPr/>
              <p:nvPr/>
            </p:nvGrpSpPr>
            <p:grpSpPr>
              <a:xfrm>
                <a:off x="3485673" y="2803324"/>
                <a:ext cx="1986440" cy="711995"/>
                <a:chOff x="3447573" y="2917624"/>
                <a:chExt cx="1986440" cy="711995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54F705FA-7733-4287-8260-77BC6BDDA604}"/>
                    </a:ext>
                  </a:extLst>
                </p:cNvPr>
                <p:cNvGrpSpPr/>
                <p:nvPr/>
              </p:nvGrpSpPr>
              <p:grpSpPr>
                <a:xfrm>
                  <a:off x="3447573" y="2917624"/>
                  <a:ext cx="1986440" cy="711995"/>
                  <a:chOff x="3447573" y="2368867"/>
                  <a:chExt cx="1986440" cy="711995"/>
                </a:xfrm>
              </p:grpSpPr>
              <p:sp>
                <p:nvSpPr>
                  <p:cNvPr id="350" name="台形 349">
                    <a:extLst>
                      <a:ext uri="{FF2B5EF4-FFF2-40B4-BE49-F238E27FC236}">
                        <a16:creationId xmlns:a16="http://schemas.microsoft.com/office/drawing/2014/main" id="{6E082A56-A733-4961-A72F-E5D27DE57C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台形 350">
                    <a:extLst>
                      <a:ext uri="{FF2B5EF4-FFF2-40B4-BE49-F238E27FC236}">
                        <a16:creationId xmlns:a16="http://schemas.microsoft.com/office/drawing/2014/main" id="{33B82304-E650-4750-BAF1-DC3349A5A941}"/>
                      </a:ext>
                    </a:extLst>
                  </p:cNvPr>
                  <p:cNvSpPr/>
                  <p:nvPr/>
                </p:nvSpPr>
                <p:spPr>
                  <a:xfrm>
                    <a:off x="3447573" y="2368867"/>
                    <a:ext cx="1986440" cy="314325"/>
                  </a:xfrm>
                  <a:prstGeom prst="trapezoid">
                    <a:avLst>
                      <a:gd name="adj" fmla="val 117479"/>
                    </a:avLst>
                  </a:prstGeom>
                  <a:gradFill>
                    <a:gsLst>
                      <a:gs pos="1000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" name="正方形/長方形 351">
                    <a:extLst>
                      <a:ext uri="{FF2B5EF4-FFF2-40B4-BE49-F238E27FC236}">
                        <a16:creationId xmlns:a16="http://schemas.microsoft.com/office/drawing/2014/main" id="{432D67B5-9AB9-4CB5-B91D-255B86BA462F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3BBC59F6-FD5C-4B9F-82C8-8BC9BFF0B2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3A5E7398-8CB6-4D24-A4FE-92F2C07464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" name="正方形/長方形 354">
                    <a:extLst>
                      <a:ext uri="{FF2B5EF4-FFF2-40B4-BE49-F238E27FC236}">
                        <a16:creationId xmlns:a16="http://schemas.microsoft.com/office/drawing/2014/main" id="{7E0EBC7A-20DD-4FF9-9CDB-AA08901CA773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18328202-60B9-40D8-9BD7-0B86E5B7DB3F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348" name="正方形/長方形 347">
                    <a:extLst>
                      <a:ext uri="{FF2B5EF4-FFF2-40B4-BE49-F238E27FC236}">
                        <a16:creationId xmlns:a16="http://schemas.microsoft.com/office/drawing/2014/main" id="{8344ACE5-B167-42A7-96D5-D81E0DC3A3DE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" name="正方形/長方形 348">
                    <a:extLst>
                      <a:ext uri="{FF2B5EF4-FFF2-40B4-BE49-F238E27FC236}">
                        <a16:creationId xmlns:a16="http://schemas.microsoft.com/office/drawing/2014/main" id="{2F26EC8E-5027-4D71-945B-11C85D9EB4F3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FF2BA309-81E5-41E7-BB3B-B2350FB94044}"/>
                  </a:ext>
                </a:extLst>
              </p:cNvPr>
              <p:cNvGrpSpPr/>
              <p:nvPr/>
            </p:nvGrpSpPr>
            <p:grpSpPr>
              <a:xfrm>
                <a:off x="3485673" y="1698384"/>
                <a:ext cx="1986440" cy="1093035"/>
                <a:chOff x="3447573" y="2536584"/>
                <a:chExt cx="1986440" cy="1093035"/>
              </a:xfrm>
            </p:grpSpPr>
            <p:grpSp>
              <p:nvGrpSpPr>
                <p:cNvPr id="335" name="グループ化 334">
                  <a:extLst>
                    <a:ext uri="{FF2B5EF4-FFF2-40B4-BE49-F238E27FC236}">
                      <a16:creationId xmlns:a16="http://schemas.microsoft.com/office/drawing/2014/main" id="{A4AFFC59-A293-44BA-BAC5-6F4CF27B268C}"/>
                    </a:ext>
                  </a:extLst>
                </p:cNvPr>
                <p:cNvGrpSpPr/>
                <p:nvPr/>
              </p:nvGrpSpPr>
              <p:grpSpPr>
                <a:xfrm>
                  <a:off x="3447573" y="2536584"/>
                  <a:ext cx="1986440" cy="1093035"/>
                  <a:chOff x="3447573" y="1987827"/>
                  <a:chExt cx="1986440" cy="1093035"/>
                </a:xfrm>
              </p:grpSpPr>
              <p:sp>
                <p:nvSpPr>
                  <p:cNvPr id="339" name="正方形/長方形 338">
                    <a:extLst>
                      <a:ext uri="{FF2B5EF4-FFF2-40B4-BE49-F238E27FC236}">
                        <a16:creationId xmlns:a16="http://schemas.microsoft.com/office/drawing/2014/main" id="{882F5C7E-2427-40BF-8923-F05035590045}"/>
                      </a:ext>
                    </a:extLst>
                  </p:cNvPr>
                  <p:cNvSpPr/>
                  <p:nvPr/>
                </p:nvSpPr>
                <p:spPr>
                  <a:xfrm>
                    <a:off x="4249972" y="1987827"/>
                    <a:ext cx="381643" cy="105016"/>
                  </a:xfrm>
                  <a:prstGeom prst="rect">
                    <a:avLst/>
                  </a:prstGeom>
                  <a:gradFill>
                    <a:gsLst>
                      <a:gs pos="1000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7E1330AE-BDF5-4F99-95D4-74EE95E32A3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59507" y="2634615"/>
                    <a:ext cx="1562573" cy="25146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066CEBD9-860C-4783-BDB9-BEAAA4AF7FF3}"/>
                      </a:ext>
                    </a:extLst>
                  </p:cNvPr>
                  <p:cNvSpPr/>
                  <p:nvPr/>
                </p:nvSpPr>
                <p:spPr>
                  <a:xfrm>
                    <a:off x="3447573" y="2061093"/>
                    <a:ext cx="1986440" cy="622099"/>
                  </a:xfrm>
                  <a:prstGeom prst="trapezoid">
                    <a:avLst>
                      <a:gd name="adj" fmla="val 147770"/>
                    </a:avLst>
                  </a:prstGeom>
                  <a:gradFill>
                    <a:gsLst>
                      <a:gs pos="1000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正方形/長方形 341">
                    <a:extLst>
                      <a:ext uri="{FF2B5EF4-FFF2-40B4-BE49-F238E27FC236}">
                        <a16:creationId xmlns:a16="http://schemas.microsoft.com/office/drawing/2014/main" id="{2A4F3F86-D498-4553-A7B0-82DDE0035702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5"/>
                    <a:ext cx="1102646" cy="194787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台形 342">
                    <a:extLst>
                      <a:ext uri="{FF2B5EF4-FFF2-40B4-BE49-F238E27FC236}">
                        <a16:creationId xmlns:a16="http://schemas.microsoft.com/office/drawing/2014/main" id="{817DC43F-7987-41C2-9590-5A3952F29C7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31370" y="2724150"/>
                    <a:ext cx="1418845" cy="13335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台形 343">
                    <a:extLst>
                      <a:ext uri="{FF2B5EF4-FFF2-40B4-BE49-F238E27FC236}">
                        <a16:creationId xmlns:a16="http://schemas.microsoft.com/office/drawing/2014/main" id="{8AB2F509-32E8-4E34-BCA1-ED3D290766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9279" y="2769393"/>
                    <a:ext cx="1323028" cy="45720"/>
                  </a:xfrm>
                  <a:prstGeom prst="trapezoid">
                    <a:avLst>
                      <a:gd name="adj" fmla="val 117479"/>
                    </a:avLst>
                  </a:prstGeom>
                  <a:pattFill prst="smGrid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正方形/長方形 344">
                    <a:extLst>
                      <a:ext uri="{FF2B5EF4-FFF2-40B4-BE49-F238E27FC236}">
                        <a16:creationId xmlns:a16="http://schemas.microsoft.com/office/drawing/2014/main" id="{CE1C1104-3290-48A6-B518-77F09AEC1422}"/>
                      </a:ext>
                    </a:extLst>
                  </p:cNvPr>
                  <p:cNvSpPr/>
                  <p:nvPr/>
                </p:nvSpPr>
                <p:spPr>
                  <a:xfrm>
                    <a:off x="3889470" y="2886076"/>
                    <a:ext cx="1102646" cy="73818"/>
                  </a:xfrm>
                  <a:prstGeom prst="rect">
                    <a:avLst/>
                  </a:prstGeom>
                  <a:solidFill>
                    <a:srgbClr val="F8DCAA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6D2183C7-0B5C-4832-B056-94F7E9CEF06B}"/>
                    </a:ext>
                  </a:extLst>
                </p:cNvPr>
                <p:cNvGrpSpPr/>
                <p:nvPr/>
              </p:nvGrpSpPr>
              <p:grpSpPr>
                <a:xfrm>
                  <a:off x="3852762" y="3544251"/>
                  <a:ext cx="1162152" cy="67144"/>
                  <a:chOff x="3769418" y="3353284"/>
                  <a:chExt cx="1328839" cy="146668"/>
                </a:xfrm>
              </p:grpSpPr>
              <p:sp>
                <p:nvSpPr>
                  <p:cNvPr id="337" name="正方形/長方形 336">
                    <a:extLst>
                      <a:ext uri="{FF2B5EF4-FFF2-40B4-BE49-F238E27FC236}">
                        <a16:creationId xmlns:a16="http://schemas.microsoft.com/office/drawing/2014/main" id="{44DD8DAE-DBFD-44AD-A7D0-D5D2411999C3}"/>
                      </a:ext>
                    </a:extLst>
                  </p:cNvPr>
                  <p:cNvSpPr/>
                  <p:nvPr/>
                </p:nvSpPr>
                <p:spPr>
                  <a:xfrm>
                    <a:off x="3769418" y="3353284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正方形/長方形 337">
                    <a:extLst>
                      <a:ext uri="{FF2B5EF4-FFF2-40B4-BE49-F238E27FC236}">
                        <a16:creationId xmlns:a16="http://schemas.microsoft.com/office/drawing/2014/main" id="{B3F79807-120B-4ADC-9375-26367809719B}"/>
                      </a:ext>
                    </a:extLst>
                  </p:cNvPr>
                  <p:cNvSpPr/>
                  <p:nvPr/>
                </p:nvSpPr>
                <p:spPr>
                  <a:xfrm>
                    <a:off x="3769418" y="3465910"/>
                    <a:ext cx="1328839" cy="34042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44C46C4C-5FC2-4A04-81A5-B46A354982D7}"/>
                </a:ext>
              </a:extLst>
            </p:cNvPr>
            <p:cNvGrpSpPr/>
            <p:nvPr/>
          </p:nvGrpSpPr>
          <p:grpSpPr>
            <a:xfrm>
              <a:off x="4337376" y="1904986"/>
              <a:ext cx="169810" cy="645719"/>
              <a:chOff x="4337376" y="1904986"/>
              <a:chExt cx="169810" cy="645719"/>
            </a:xfr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4A61EADC-74E4-4F0A-B75E-0B8CE3E4BD67}"/>
                  </a:ext>
                </a:extLst>
              </p:cNvPr>
              <p:cNvSpPr/>
              <p:nvPr/>
            </p:nvSpPr>
            <p:spPr>
              <a:xfrm>
                <a:off x="4337376" y="2486151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B715557C-679C-4084-BE5B-5C96F695DBB8}"/>
                  </a:ext>
                </a:extLst>
              </p:cNvPr>
              <p:cNvSpPr/>
              <p:nvPr/>
            </p:nvSpPr>
            <p:spPr>
              <a:xfrm>
                <a:off x="4337376" y="2402807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D58B68DD-E5C3-4731-9798-B9AC066503B3}"/>
                  </a:ext>
                </a:extLst>
              </p:cNvPr>
              <p:cNvSpPr/>
              <p:nvPr/>
            </p:nvSpPr>
            <p:spPr>
              <a:xfrm>
                <a:off x="4337376" y="2319323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111C0888-7CEC-4D07-A398-1FBFC73D25CE}"/>
                  </a:ext>
                </a:extLst>
              </p:cNvPr>
              <p:cNvSpPr/>
              <p:nvPr/>
            </p:nvSpPr>
            <p:spPr>
              <a:xfrm>
                <a:off x="4337376" y="2235979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31D2F4B0-A271-43DE-9066-84ACC5BC21CF}"/>
                  </a:ext>
                </a:extLst>
              </p:cNvPr>
              <p:cNvSpPr/>
              <p:nvPr/>
            </p:nvSpPr>
            <p:spPr>
              <a:xfrm>
                <a:off x="4337376" y="2155017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C35D2536-19B9-46F0-AA83-61DFD684EB64}"/>
                  </a:ext>
                </a:extLst>
              </p:cNvPr>
              <p:cNvSpPr/>
              <p:nvPr/>
            </p:nvSpPr>
            <p:spPr>
              <a:xfrm>
                <a:off x="4337376" y="2071673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89440188-E4EA-4159-BEFF-0C3BA1A3F36F}"/>
                  </a:ext>
                </a:extLst>
              </p:cNvPr>
              <p:cNvSpPr/>
              <p:nvPr/>
            </p:nvSpPr>
            <p:spPr>
              <a:xfrm>
                <a:off x="4337376" y="1988330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CC541A5A-D758-44D1-AFC5-2103760EAA09}"/>
                  </a:ext>
                </a:extLst>
              </p:cNvPr>
              <p:cNvSpPr/>
              <p:nvPr/>
            </p:nvSpPr>
            <p:spPr>
              <a:xfrm>
                <a:off x="4337376" y="1904986"/>
                <a:ext cx="169810" cy="64554"/>
              </a:xfrm>
              <a:prstGeom prst="round2SameRect">
                <a:avLst>
                  <a:gd name="adj1" fmla="val 49865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B0238BD3-6150-4205-9035-4E41DB0DD861}"/>
              </a:ext>
            </a:extLst>
          </p:cNvPr>
          <p:cNvGrpSpPr/>
          <p:nvPr/>
        </p:nvGrpSpPr>
        <p:grpSpPr>
          <a:xfrm>
            <a:off x="6701309" y="1863229"/>
            <a:ext cx="2423997" cy="1072675"/>
            <a:chOff x="2087592" y="4356340"/>
            <a:chExt cx="3242524" cy="1434892"/>
          </a:xfr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rgbClr val="92D050"/>
              </a:gs>
              <a:gs pos="100000">
                <a:srgbClr val="00CC00"/>
              </a:gs>
            </a:gsLst>
            <a:path path="circle">
              <a:fillToRect l="50000" t="-80000" r="50000" b="180000"/>
            </a:path>
            <a:tileRect/>
          </a:gradFill>
        </p:grpSpPr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8F2D6B4E-067A-4CCB-BF84-E3AF6E8DAEDA}"/>
                </a:ext>
              </a:extLst>
            </p:cNvPr>
            <p:cNvSpPr/>
            <p:nvPr/>
          </p:nvSpPr>
          <p:spPr>
            <a:xfrm>
              <a:off x="2087592" y="4356340"/>
              <a:ext cx="3242524" cy="1434892"/>
            </a:xfrm>
            <a:custGeom>
              <a:avLst/>
              <a:gdLst>
                <a:gd name="connsiteX0" fmla="*/ 927340 w 3242524"/>
                <a:gd name="connsiteY0" fmla="*/ 0 h 1434892"/>
                <a:gd name="connsiteX1" fmla="*/ 1835840 w 3242524"/>
                <a:gd name="connsiteY1" fmla="*/ 509669 h 1434892"/>
                <a:gd name="connsiteX2" fmla="*/ 1839327 w 3242524"/>
                <a:gd name="connsiteY2" fmla="*/ 533476 h 1434892"/>
                <a:gd name="connsiteX3" fmla="*/ 3153723 w 3242524"/>
                <a:gd name="connsiteY3" fmla="*/ 748187 h 1434892"/>
                <a:gd name="connsiteX4" fmla="*/ 3238414 w 3242524"/>
                <a:gd name="connsiteY4" fmla="*/ 894876 h 1434892"/>
                <a:gd name="connsiteX5" fmla="*/ 3114421 w 3242524"/>
                <a:gd name="connsiteY5" fmla="*/ 1357622 h 1434892"/>
                <a:gd name="connsiteX6" fmla="*/ 2829710 w 3242524"/>
                <a:gd name="connsiteY6" fmla="*/ 1399180 h 1434892"/>
                <a:gd name="connsiteX7" fmla="*/ 1832814 w 3242524"/>
                <a:gd name="connsiteY7" fmla="*/ 1070805 h 1434892"/>
                <a:gd name="connsiteX8" fmla="*/ 1670040 w 3242524"/>
                <a:gd name="connsiteY8" fmla="*/ 1017107 h 1434892"/>
                <a:gd name="connsiteX9" fmla="*/ 1583069 w 3242524"/>
                <a:gd name="connsiteY9" fmla="*/ 1089664 h 1434892"/>
                <a:gd name="connsiteX10" fmla="*/ 927340 w 3242524"/>
                <a:gd name="connsiteY10" fmla="*/ 1276620 h 1434892"/>
                <a:gd name="connsiteX11" fmla="*/ 0 w 3242524"/>
                <a:gd name="connsiteY11" fmla="*/ 638310 h 1434892"/>
                <a:gd name="connsiteX12" fmla="*/ 927340 w 3242524"/>
                <a:gd name="connsiteY12" fmla="*/ 0 h 1434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2524" h="1434892">
                  <a:moveTo>
                    <a:pt x="927340" y="0"/>
                  </a:moveTo>
                  <a:cubicBezTo>
                    <a:pt x="1375477" y="0"/>
                    <a:pt x="1749369" y="218801"/>
                    <a:pt x="1835840" y="509669"/>
                  </a:cubicBezTo>
                  <a:lnTo>
                    <a:pt x="1839327" y="533476"/>
                  </a:lnTo>
                  <a:lnTo>
                    <a:pt x="3153723" y="748187"/>
                  </a:lnTo>
                  <a:cubicBezTo>
                    <a:pt x="3217617" y="765307"/>
                    <a:pt x="3255534" y="830982"/>
                    <a:pt x="3238414" y="894876"/>
                  </a:cubicBezTo>
                  <a:cubicBezTo>
                    <a:pt x="3197083" y="1049125"/>
                    <a:pt x="3157421" y="1250595"/>
                    <a:pt x="3114421" y="1357622"/>
                  </a:cubicBezTo>
                  <a:cubicBezTo>
                    <a:pt x="3071422" y="1464649"/>
                    <a:pt x="2962615" y="1442181"/>
                    <a:pt x="2829710" y="1399180"/>
                  </a:cubicBezTo>
                  <a:cubicBezTo>
                    <a:pt x="2730031" y="1366930"/>
                    <a:pt x="2258161" y="1211147"/>
                    <a:pt x="1832814" y="1070805"/>
                  </a:cubicBezTo>
                  <a:lnTo>
                    <a:pt x="1670040" y="1017107"/>
                  </a:lnTo>
                  <a:lnTo>
                    <a:pt x="1583069" y="1089664"/>
                  </a:lnTo>
                  <a:cubicBezTo>
                    <a:pt x="1415253" y="1205175"/>
                    <a:pt x="1183418" y="1276620"/>
                    <a:pt x="927340" y="1276620"/>
                  </a:cubicBezTo>
                  <a:cubicBezTo>
                    <a:pt x="415184" y="1276620"/>
                    <a:pt x="0" y="990839"/>
                    <a:pt x="0" y="638310"/>
                  </a:cubicBezTo>
                  <a:cubicBezTo>
                    <a:pt x="0" y="285781"/>
                    <a:pt x="415184" y="0"/>
                    <a:pt x="927340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EB7AAD48-46C1-4AE0-8BB6-3D3A8094A848}"/>
                </a:ext>
              </a:extLst>
            </p:cNvPr>
            <p:cNvSpPr/>
            <p:nvPr/>
          </p:nvSpPr>
          <p:spPr>
            <a:xfrm>
              <a:off x="2700067" y="4459858"/>
              <a:ext cx="2235299" cy="924338"/>
            </a:xfrm>
            <a:custGeom>
              <a:avLst/>
              <a:gdLst>
                <a:gd name="connsiteX0" fmla="*/ 314865 w 2235299"/>
                <a:gd name="connsiteY0" fmla="*/ 0 h 924338"/>
                <a:gd name="connsiteX1" fmla="*/ 629730 w 2235299"/>
                <a:gd name="connsiteY1" fmla="*/ 185963 h 924338"/>
                <a:gd name="connsiteX2" fmla="*/ 624011 w 2235299"/>
                <a:gd name="connsiteY2" fmla="*/ 202694 h 924338"/>
                <a:gd name="connsiteX3" fmla="*/ 751342 w 2235299"/>
                <a:gd name="connsiteY3" fmla="*/ 244229 h 924338"/>
                <a:gd name="connsiteX4" fmla="*/ 1079727 w 2235299"/>
                <a:gd name="connsiteY4" fmla="*/ 457667 h 924338"/>
                <a:gd name="connsiteX5" fmla="*/ 1166095 w 2235299"/>
                <a:gd name="connsiteY5" fmla="*/ 549729 h 924338"/>
                <a:gd name="connsiteX6" fmla="*/ 1196592 w 2235299"/>
                <a:gd name="connsiteY6" fmla="*/ 557092 h 924338"/>
                <a:gd name="connsiteX7" fmla="*/ 1213241 w 2235299"/>
                <a:gd name="connsiteY7" fmla="*/ 550462 h 924338"/>
                <a:gd name="connsiteX8" fmla="*/ 1244168 w 2235299"/>
                <a:gd name="connsiteY8" fmla="*/ 546774 h 924338"/>
                <a:gd name="connsiteX9" fmla="*/ 1289273 w 2235299"/>
                <a:gd name="connsiteY9" fmla="*/ 499584 h 924338"/>
                <a:gd name="connsiteX10" fmla="*/ 1335037 w 2235299"/>
                <a:gd name="connsiteY10" fmla="*/ 463723 h 924338"/>
                <a:gd name="connsiteX11" fmla="*/ 1363021 w 2235299"/>
                <a:gd name="connsiteY11" fmla="*/ 449395 h 924338"/>
                <a:gd name="connsiteX12" fmla="*/ 1407023 w 2235299"/>
                <a:gd name="connsiteY12" fmla="*/ 456583 h 924338"/>
                <a:gd name="connsiteX13" fmla="*/ 1366437 w 2235299"/>
                <a:gd name="connsiteY13" fmla="*/ 481114 h 924338"/>
                <a:gd name="connsiteX14" fmla="*/ 1320670 w 2235299"/>
                <a:gd name="connsiteY14" fmla="*/ 522372 h 924338"/>
                <a:gd name="connsiteX15" fmla="*/ 1290914 w 2235299"/>
                <a:gd name="connsiteY15" fmla="*/ 555987 h 924338"/>
                <a:gd name="connsiteX16" fmla="*/ 1303088 w 2235299"/>
                <a:gd name="connsiteY16" fmla="*/ 560835 h 924338"/>
                <a:gd name="connsiteX17" fmla="*/ 1321635 w 2235299"/>
                <a:gd name="connsiteY17" fmla="*/ 587279 h 924338"/>
                <a:gd name="connsiteX18" fmla="*/ 2235299 w 2235299"/>
                <a:gd name="connsiteY18" fmla="*/ 807852 h 924338"/>
                <a:gd name="connsiteX19" fmla="*/ 2166639 w 2235299"/>
                <a:gd name="connsiteY19" fmla="*/ 909930 h 924338"/>
                <a:gd name="connsiteX20" fmla="*/ 1298171 w 2235299"/>
                <a:gd name="connsiteY20" fmla="*/ 631242 h 924338"/>
                <a:gd name="connsiteX21" fmla="*/ 1277039 w 2235299"/>
                <a:gd name="connsiteY21" fmla="*/ 639657 h 924338"/>
                <a:gd name="connsiteX22" fmla="*/ 1245140 w 2235299"/>
                <a:gd name="connsiteY22" fmla="*/ 643460 h 924338"/>
                <a:gd name="connsiteX23" fmla="*/ 1226057 w 2235299"/>
                <a:gd name="connsiteY23" fmla="*/ 641185 h 924338"/>
                <a:gd name="connsiteX24" fmla="*/ 1186260 w 2235299"/>
                <a:gd name="connsiteY24" fmla="*/ 705790 h 924338"/>
                <a:gd name="connsiteX25" fmla="*/ 1105069 w 2235299"/>
                <a:gd name="connsiteY25" fmla="*/ 894144 h 924338"/>
                <a:gd name="connsiteX26" fmla="*/ 1098655 w 2235299"/>
                <a:gd name="connsiteY26" fmla="*/ 924338 h 924338"/>
                <a:gd name="connsiteX27" fmla="*/ 1061409 w 2235299"/>
                <a:gd name="connsiteY27" fmla="*/ 912050 h 924338"/>
                <a:gd name="connsiteX28" fmla="*/ 1091510 w 2235299"/>
                <a:gd name="connsiteY28" fmla="*/ 805395 h 924338"/>
                <a:gd name="connsiteX29" fmla="*/ 1148471 w 2235299"/>
                <a:gd name="connsiteY29" fmla="*/ 684515 h 924338"/>
                <a:gd name="connsiteX30" fmla="*/ 1184946 w 2235299"/>
                <a:gd name="connsiteY30" fmla="*/ 626081 h 924338"/>
                <a:gd name="connsiteX31" fmla="*/ 1163189 w 2235299"/>
                <a:gd name="connsiteY31" fmla="*/ 595059 h 924338"/>
                <a:gd name="connsiteX32" fmla="*/ 1167273 w 2235299"/>
                <a:gd name="connsiteY32" fmla="*/ 589237 h 924338"/>
                <a:gd name="connsiteX33" fmla="*/ 1132050 w 2235299"/>
                <a:gd name="connsiteY33" fmla="*/ 577934 h 924338"/>
                <a:gd name="connsiteX34" fmla="*/ 1049376 w 2235299"/>
                <a:gd name="connsiteY34" fmla="*/ 489810 h 924338"/>
                <a:gd name="connsiteX35" fmla="*/ 734291 w 2235299"/>
                <a:gd name="connsiteY35" fmla="*/ 285017 h 924338"/>
                <a:gd name="connsiteX36" fmla="*/ 609756 w 2235299"/>
                <a:gd name="connsiteY36" fmla="*/ 244395 h 924338"/>
                <a:gd name="connsiteX37" fmla="*/ 604986 w 2235299"/>
                <a:gd name="connsiteY37" fmla="*/ 258349 h 924338"/>
                <a:gd name="connsiteX38" fmla="*/ 314865 w 2235299"/>
                <a:gd name="connsiteY38" fmla="*/ 371926 h 924338"/>
                <a:gd name="connsiteX39" fmla="*/ 0 w 2235299"/>
                <a:gd name="connsiteY39" fmla="*/ 185963 h 924338"/>
                <a:gd name="connsiteX40" fmla="*/ 314865 w 2235299"/>
                <a:gd name="connsiteY40" fmla="*/ 0 h 924338"/>
                <a:gd name="connsiteX0" fmla="*/ 314865 w 2235299"/>
                <a:gd name="connsiteY0" fmla="*/ 0 h 924338"/>
                <a:gd name="connsiteX1" fmla="*/ 629730 w 2235299"/>
                <a:gd name="connsiteY1" fmla="*/ 185963 h 924338"/>
                <a:gd name="connsiteX2" fmla="*/ 624011 w 2235299"/>
                <a:gd name="connsiteY2" fmla="*/ 202694 h 924338"/>
                <a:gd name="connsiteX3" fmla="*/ 751342 w 2235299"/>
                <a:gd name="connsiteY3" fmla="*/ 244229 h 924338"/>
                <a:gd name="connsiteX4" fmla="*/ 1079727 w 2235299"/>
                <a:gd name="connsiteY4" fmla="*/ 457667 h 924338"/>
                <a:gd name="connsiteX5" fmla="*/ 1166095 w 2235299"/>
                <a:gd name="connsiteY5" fmla="*/ 549729 h 924338"/>
                <a:gd name="connsiteX6" fmla="*/ 1196592 w 2235299"/>
                <a:gd name="connsiteY6" fmla="*/ 557092 h 924338"/>
                <a:gd name="connsiteX7" fmla="*/ 1213241 w 2235299"/>
                <a:gd name="connsiteY7" fmla="*/ 550462 h 924338"/>
                <a:gd name="connsiteX8" fmla="*/ 1244168 w 2235299"/>
                <a:gd name="connsiteY8" fmla="*/ 546774 h 924338"/>
                <a:gd name="connsiteX9" fmla="*/ 1289273 w 2235299"/>
                <a:gd name="connsiteY9" fmla="*/ 499584 h 924338"/>
                <a:gd name="connsiteX10" fmla="*/ 1335037 w 2235299"/>
                <a:gd name="connsiteY10" fmla="*/ 463723 h 924338"/>
                <a:gd name="connsiteX11" fmla="*/ 1363021 w 2235299"/>
                <a:gd name="connsiteY11" fmla="*/ 449395 h 924338"/>
                <a:gd name="connsiteX12" fmla="*/ 1407023 w 2235299"/>
                <a:gd name="connsiteY12" fmla="*/ 456583 h 924338"/>
                <a:gd name="connsiteX13" fmla="*/ 1366437 w 2235299"/>
                <a:gd name="connsiteY13" fmla="*/ 481114 h 924338"/>
                <a:gd name="connsiteX14" fmla="*/ 1320670 w 2235299"/>
                <a:gd name="connsiteY14" fmla="*/ 522372 h 924338"/>
                <a:gd name="connsiteX15" fmla="*/ 1290914 w 2235299"/>
                <a:gd name="connsiteY15" fmla="*/ 555987 h 924338"/>
                <a:gd name="connsiteX16" fmla="*/ 1303088 w 2235299"/>
                <a:gd name="connsiteY16" fmla="*/ 560835 h 924338"/>
                <a:gd name="connsiteX17" fmla="*/ 1321635 w 2235299"/>
                <a:gd name="connsiteY17" fmla="*/ 587279 h 924338"/>
                <a:gd name="connsiteX18" fmla="*/ 2235299 w 2235299"/>
                <a:gd name="connsiteY18" fmla="*/ 807852 h 924338"/>
                <a:gd name="connsiteX19" fmla="*/ 2166639 w 2235299"/>
                <a:gd name="connsiteY19" fmla="*/ 909930 h 924338"/>
                <a:gd name="connsiteX20" fmla="*/ 1298171 w 2235299"/>
                <a:gd name="connsiteY20" fmla="*/ 631242 h 924338"/>
                <a:gd name="connsiteX21" fmla="*/ 1277039 w 2235299"/>
                <a:gd name="connsiteY21" fmla="*/ 639657 h 924338"/>
                <a:gd name="connsiteX22" fmla="*/ 1245140 w 2235299"/>
                <a:gd name="connsiteY22" fmla="*/ 643460 h 924338"/>
                <a:gd name="connsiteX23" fmla="*/ 1226057 w 2235299"/>
                <a:gd name="connsiteY23" fmla="*/ 641185 h 924338"/>
                <a:gd name="connsiteX24" fmla="*/ 1186260 w 2235299"/>
                <a:gd name="connsiteY24" fmla="*/ 705790 h 924338"/>
                <a:gd name="connsiteX25" fmla="*/ 1105069 w 2235299"/>
                <a:gd name="connsiteY25" fmla="*/ 894144 h 924338"/>
                <a:gd name="connsiteX26" fmla="*/ 1098655 w 2235299"/>
                <a:gd name="connsiteY26" fmla="*/ 924338 h 924338"/>
                <a:gd name="connsiteX27" fmla="*/ 1061409 w 2235299"/>
                <a:gd name="connsiteY27" fmla="*/ 912050 h 924338"/>
                <a:gd name="connsiteX28" fmla="*/ 1091510 w 2235299"/>
                <a:gd name="connsiteY28" fmla="*/ 805395 h 924338"/>
                <a:gd name="connsiteX29" fmla="*/ 1148471 w 2235299"/>
                <a:gd name="connsiteY29" fmla="*/ 684515 h 924338"/>
                <a:gd name="connsiteX30" fmla="*/ 1184946 w 2235299"/>
                <a:gd name="connsiteY30" fmla="*/ 626081 h 924338"/>
                <a:gd name="connsiteX31" fmla="*/ 1163189 w 2235299"/>
                <a:gd name="connsiteY31" fmla="*/ 595059 h 924338"/>
                <a:gd name="connsiteX32" fmla="*/ 1132050 w 2235299"/>
                <a:gd name="connsiteY32" fmla="*/ 577934 h 924338"/>
                <a:gd name="connsiteX33" fmla="*/ 1049376 w 2235299"/>
                <a:gd name="connsiteY33" fmla="*/ 489810 h 924338"/>
                <a:gd name="connsiteX34" fmla="*/ 734291 w 2235299"/>
                <a:gd name="connsiteY34" fmla="*/ 285017 h 924338"/>
                <a:gd name="connsiteX35" fmla="*/ 609756 w 2235299"/>
                <a:gd name="connsiteY35" fmla="*/ 244395 h 924338"/>
                <a:gd name="connsiteX36" fmla="*/ 604986 w 2235299"/>
                <a:gd name="connsiteY36" fmla="*/ 258349 h 924338"/>
                <a:gd name="connsiteX37" fmla="*/ 314865 w 2235299"/>
                <a:gd name="connsiteY37" fmla="*/ 371926 h 924338"/>
                <a:gd name="connsiteX38" fmla="*/ 0 w 2235299"/>
                <a:gd name="connsiteY38" fmla="*/ 185963 h 924338"/>
                <a:gd name="connsiteX39" fmla="*/ 314865 w 2235299"/>
                <a:gd name="connsiteY39" fmla="*/ 0 h 92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235299" h="924338">
                  <a:moveTo>
                    <a:pt x="314865" y="0"/>
                  </a:moveTo>
                  <a:cubicBezTo>
                    <a:pt x="488760" y="0"/>
                    <a:pt x="629730" y="83258"/>
                    <a:pt x="629730" y="185963"/>
                  </a:cubicBezTo>
                  <a:lnTo>
                    <a:pt x="624011" y="202694"/>
                  </a:lnTo>
                  <a:lnTo>
                    <a:pt x="751342" y="244229"/>
                  </a:lnTo>
                  <a:cubicBezTo>
                    <a:pt x="872659" y="294947"/>
                    <a:pt x="983950" y="367230"/>
                    <a:pt x="1079727" y="457667"/>
                  </a:cubicBezTo>
                  <a:lnTo>
                    <a:pt x="1166095" y="549729"/>
                  </a:lnTo>
                  <a:lnTo>
                    <a:pt x="1196592" y="557092"/>
                  </a:lnTo>
                  <a:lnTo>
                    <a:pt x="1213241" y="550462"/>
                  </a:lnTo>
                  <a:lnTo>
                    <a:pt x="1244168" y="546774"/>
                  </a:lnTo>
                  <a:lnTo>
                    <a:pt x="1289273" y="499584"/>
                  </a:lnTo>
                  <a:cubicBezTo>
                    <a:pt x="1304985" y="485170"/>
                    <a:pt x="1320360" y="473113"/>
                    <a:pt x="1335037" y="463723"/>
                  </a:cubicBezTo>
                  <a:lnTo>
                    <a:pt x="1363021" y="449395"/>
                  </a:lnTo>
                  <a:lnTo>
                    <a:pt x="1407023" y="456583"/>
                  </a:lnTo>
                  <a:lnTo>
                    <a:pt x="1366437" y="481114"/>
                  </a:lnTo>
                  <a:cubicBezTo>
                    <a:pt x="1351466" y="492812"/>
                    <a:pt x="1336119" y="506664"/>
                    <a:pt x="1320670" y="522372"/>
                  </a:cubicBezTo>
                  <a:lnTo>
                    <a:pt x="1290914" y="555987"/>
                  </a:lnTo>
                  <a:lnTo>
                    <a:pt x="1303088" y="560835"/>
                  </a:lnTo>
                  <a:lnTo>
                    <a:pt x="1321635" y="587279"/>
                  </a:lnTo>
                  <a:lnTo>
                    <a:pt x="2235299" y="807852"/>
                  </a:lnTo>
                  <a:lnTo>
                    <a:pt x="2166639" y="909930"/>
                  </a:lnTo>
                  <a:lnTo>
                    <a:pt x="1298171" y="631242"/>
                  </a:lnTo>
                  <a:lnTo>
                    <a:pt x="1277039" y="639657"/>
                  </a:lnTo>
                  <a:cubicBezTo>
                    <a:pt x="1267235" y="642106"/>
                    <a:pt x="1256455" y="643460"/>
                    <a:pt x="1245140" y="643460"/>
                  </a:cubicBezTo>
                  <a:lnTo>
                    <a:pt x="1226057" y="641185"/>
                  </a:lnTo>
                  <a:lnTo>
                    <a:pt x="1186260" y="705790"/>
                  </a:lnTo>
                  <a:cubicBezTo>
                    <a:pt x="1149993" y="770206"/>
                    <a:pt x="1122212" y="835446"/>
                    <a:pt x="1105069" y="894144"/>
                  </a:cubicBezTo>
                  <a:lnTo>
                    <a:pt x="1098655" y="924338"/>
                  </a:lnTo>
                  <a:lnTo>
                    <a:pt x="1061409" y="912050"/>
                  </a:lnTo>
                  <a:lnTo>
                    <a:pt x="1091510" y="805395"/>
                  </a:lnTo>
                  <a:cubicBezTo>
                    <a:pt x="1106182" y="766645"/>
                    <a:pt x="1125277" y="725710"/>
                    <a:pt x="1148471" y="684515"/>
                  </a:cubicBezTo>
                  <a:lnTo>
                    <a:pt x="1184946" y="626081"/>
                  </a:lnTo>
                  <a:lnTo>
                    <a:pt x="1163189" y="595059"/>
                  </a:lnTo>
                  <a:lnTo>
                    <a:pt x="1132050" y="577934"/>
                  </a:lnTo>
                  <a:lnTo>
                    <a:pt x="1049376" y="489810"/>
                  </a:lnTo>
                  <a:cubicBezTo>
                    <a:pt x="957479" y="403036"/>
                    <a:pt x="850695" y="333681"/>
                    <a:pt x="734291" y="285017"/>
                  </a:cubicBezTo>
                  <a:lnTo>
                    <a:pt x="609756" y="244395"/>
                  </a:lnTo>
                  <a:lnTo>
                    <a:pt x="604986" y="258349"/>
                  </a:lnTo>
                  <a:cubicBezTo>
                    <a:pt x="557187" y="325094"/>
                    <a:pt x="445286" y="371926"/>
                    <a:pt x="314865" y="371926"/>
                  </a:cubicBezTo>
                  <a:cubicBezTo>
                    <a:pt x="140970" y="371926"/>
                    <a:pt x="0" y="288668"/>
                    <a:pt x="0" y="185963"/>
                  </a:cubicBezTo>
                  <a:cubicBezTo>
                    <a:pt x="0" y="83258"/>
                    <a:pt x="140970" y="0"/>
                    <a:pt x="314865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563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A4 210 x 297 mm</PresentationFormat>
  <Paragraphs>90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pptxf81_山形県をイメージするイラスト</dc:title>
  <dc:subject>pptxf81_山形県をイメージするイラスト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2020-12-22T06:25:14Z</dcterms:modified>
  <cp:category/>
  <cp:version>1</cp:version>
</cp:coreProperties>
</file>